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285" r:id="rId3"/>
    <p:sldId id="275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</p:sldIdLst>
  <p:sldSz cx="6858000" cy="9906000" type="A4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9F3"/>
    <a:srgbClr val="D1B2E8"/>
    <a:srgbClr val="FF89E0"/>
    <a:srgbClr val="FF33CC"/>
    <a:srgbClr val="FFC9F1"/>
    <a:srgbClr val="FFC5C5"/>
    <a:srgbClr val="FF7D7D"/>
    <a:srgbClr val="00FA00"/>
    <a:srgbClr val="008000"/>
    <a:srgbClr val="71F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 snapToGrid="0">
      <p:cViewPr>
        <p:scale>
          <a:sx n="119" d="100"/>
          <a:sy n="119" d="100"/>
        </p:scale>
        <p:origin x="1363" y="-3600"/>
      </p:cViewPr>
      <p:guideLst>
        <p:guide orient="horz" pos="2160"/>
        <p:guide pos="3840"/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27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5AC0A-2BB9-4F69-A8D3-B6D91508C8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185E47-AB77-43B8-B6FE-D406480217D4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ทำงานบนระบบ</a:t>
          </a:r>
        </a:p>
        <a:p>
          <a:pPr algn="l">
            <a:lnSpc>
              <a:spcPct val="90000"/>
            </a:lnSpc>
            <a:spcAft>
              <a:spcPts val="700"/>
            </a:spcAft>
          </a:pPr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ปฏิบัติการ</a:t>
          </a:r>
          <a:r>
            <a:rPr lang="en-US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Linux</a:t>
          </a:r>
        </a:p>
        <a:p>
          <a:pPr algn="ctr">
            <a:lnSpc>
              <a:spcPct val="50000"/>
            </a:lnSpc>
            <a:spcAft>
              <a:spcPts val="700"/>
            </a:spcAft>
          </a:pPr>
          <a:r>
            <a:rPr lang="en-US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</a:t>
          </a:r>
          <a:r>
            <a:rPr lang="en-US" sz="10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(</a:t>
          </a:r>
          <a:r>
            <a:rPr lang="th-TH" sz="10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ภายใต้เงื่อนไข </a:t>
          </a:r>
          <a:r>
            <a:rPr lang="en-US" sz="10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GNU Public License)</a:t>
          </a:r>
        </a:p>
      </dgm:t>
    </dgm:pt>
    <dgm:pt modelId="{000D2251-8002-40E1-AD37-718755BD7ACC}" type="parTrans" cxnId="{5D81242D-BA30-4161-8F52-4F61335FBD1C}">
      <dgm:prSet/>
      <dgm:spPr/>
      <dgm:t>
        <a:bodyPr/>
        <a:lstStyle/>
        <a:p>
          <a:endParaRPr lang="en-US"/>
        </a:p>
      </dgm:t>
    </dgm:pt>
    <dgm:pt modelId="{A522AF01-A0FD-4113-8743-6E3C27B16611}" type="sibTrans" cxnId="{5D81242D-BA30-4161-8F52-4F61335FBD1C}">
      <dgm:prSet/>
      <dgm:spPr/>
      <dgm:t>
        <a:bodyPr/>
        <a:lstStyle/>
        <a:p>
          <a:endParaRPr lang="en-US"/>
        </a:p>
      </dgm:t>
    </dgm:pt>
    <dgm:pt modelId="{66EFCB4E-8649-47FF-BFA1-4DAF6D2BC0C3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สามารถรองรับการใช้งานของผู้ใช้งานได้พร้อมๆ กัน </a:t>
          </a:r>
          <a:r>
            <a:rPr lang="en-US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150 – 600</a:t>
          </a:r>
          <a:r>
            <a:rPr lang="th-TH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คน</a:t>
          </a:r>
          <a:r>
            <a:rPr lang="en-US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</a:t>
          </a:r>
        </a:p>
      </dgm:t>
    </dgm:pt>
    <dgm:pt modelId="{5DD7841B-BD4A-44D2-886C-24C1DA661C67}" type="parTrans" cxnId="{AAF26A5D-39C5-4EA4-9D86-2A3F3AA52C61}">
      <dgm:prSet/>
      <dgm:spPr/>
      <dgm:t>
        <a:bodyPr/>
        <a:lstStyle/>
        <a:p>
          <a:endParaRPr lang="en-US"/>
        </a:p>
      </dgm:t>
    </dgm:pt>
    <dgm:pt modelId="{07A6B13A-8173-4C7A-B701-7E6B0F4FAFEF}" type="sibTrans" cxnId="{AAF26A5D-39C5-4EA4-9D86-2A3F3AA52C61}">
      <dgm:prSet/>
      <dgm:spPr/>
      <dgm:t>
        <a:bodyPr/>
        <a:lstStyle/>
        <a:p>
          <a:endParaRPr lang="en-US"/>
        </a:p>
      </dgm:t>
    </dgm:pt>
    <dgm:pt modelId="{94887AFF-C5E0-4083-A8BF-F9A9CE885386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/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การบริหารจัดการอุปกรณ์</a:t>
          </a:r>
          <a:endParaRPr lang="en-US" sz="1800" b="1" dirty="0">
            <a:solidFill>
              <a:schemeClr val="tx2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gm:t>
    </dgm:pt>
    <dgm:pt modelId="{4721083A-A7B0-4375-AF7D-540023B2F58E}" type="parTrans" cxnId="{460F3924-9496-486D-A1F3-B2F785B07723}">
      <dgm:prSet/>
      <dgm:spPr/>
      <dgm:t>
        <a:bodyPr/>
        <a:lstStyle/>
        <a:p>
          <a:endParaRPr lang="en-US"/>
        </a:p>
      </dgm:t>
    </dgm:pt>
    <dgm:pt modelId="{3ED2AD29-03D2-443B-A1E4-C0FAF1DE4275}" type="sibTrans" cxnId="{460F3924-9496-486D-A1F3-B2F785B07723}">
      <dgm:prSet/>
      <dgm:spPr/>
      <dgm:t>
        <a:bodyPr/>
        <a:lstStyle/>
        <a:p>
          <a:endParaRPr lang="en-US"/>
        </a:p>
      </dgm:t>
    </dgm:pt>
    <dgm:pt modelId="{3A04926D-086C-4EAB-ADA7-C63F97B3FF6D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รองรับการบริหารจัดการข้อมูลและอุปกรณ์ผ่านทางเว็บบราวเซอร์ (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Internet Explorer, Firefox, Safari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และ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Chrome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)</a:t>
          </a:r>
          <a:endParaRPr lang="en-US" sz="1800" kern="1200" dirty="0">
            <a:solidFill>
              <a:srgbClr val="595959">
                <a:hueOff val="0"/>
                <a:satOff val="0"/>
                <a:lumOff val="0"/>
                <a:alphaOff val="0"/>
              </a:srgbClr>
            </a:solidFill>
            <a:latin typeface="AngsanaUPC" panose="02020603050405020304" pitchFamily="18" charset="-34"/>
            <a:ea typeface="+mn-ea"/>
            <a:cs typeface="AngsanaUPC" panose="02020603050405020304" pitchFamily="18" charset="-34"/>
          </a:endParaRPr>
        </a:p>
      </dgm:t>
    </dgm:pt>
    <dgm:pt modelId="{1BCE5A2A-ABB1-457A-9BFA-375866D0ECBD}" type="parTrans" cxnId="{9A61EB7D-FDC2-450C-A6A9-32405FFE247F}">
      <dgm:prSet/>
      <dgm:spPr/>
      <dgm:t>
        <a:bodyPr/>
        <a:lstStyle/>
        <a:p>
          <a:endParaRPr lang="en-US"/>
        </a:p>
      </dgm:t>
    </dgm:pt>
    <dgm:pt modelId="{4F6465C5-1985-4500-AC06-E366C095F364}" type="sibTrans" cxnId="{9A61EB7D-FDC2-450C-A6A9-32405FFE247F}">
      <dgm:prSet/>
      <dgm:spPr/>
      <dgm:t>
        <a:bodyPr/>
        <a:lstStyle/>
        <a:p>
          <a:endParaRPr lang="en-US"/>
        </a:p>
      </dgm:t>
    </dgm:pt>
    <dgm:pt modelId="{CA4867B7-C0AB-42EF-BE70-188F8AF4E92F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/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การ </a:t>
          </a:r>
          <a:r>
            <a:rPr lang="en-US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Login </a:t>
          </a:r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ด้วย</a:t>
          </a:r>
          <a:r>
            <a:rPr lang="en-US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Account </a:t>
          </a:r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เดียว</a:t>
          </a:r>
          <a:r>
            <a:rPr lang="en-US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</a:t>
          </a:r>
        </a:p>
      </dgm:t>
    </dgm:pt>
    <dgm:pt modelId="{08DAC198-9E84-43EA-B9DA-F2EEA0134C0B}" type="parTrans" cxnId="{249CD8DE-ACD8-4781-92F4-6CA41978D129}">
      <dgm:prSet/>
      <dgm:spPr/>
      <dgm:t>
        <a:bodyPr/>
        <a:lstStyle/>
        <a:p>
          <a:endParaRPr lang="en-US"/>
        </a:p>
      </dgm:t>
    </dgm:pt>
    <dgm:pt modelId="{EBB03FCB-9395-4F90-B282-01846F403952}" type="sibTrans" cxnId="{249CD8DE-ACD8-4781-92F4-6CA41978D129}">
      <dgm:prSet/>
      <dgm:spPr/>
      <dgm:t>
        <a:bodyPr/>
        <a:lstStyle/>
        <a:p>
          <a:endParaRPr lang="en-US"/>
        </a:p>
      </dgm:t>
    </dgm:pt>
    <dgm:pt modelId="{AB81D4A7-88A9-4100-A3CD-D6485FC79F0C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มีความสามารถในการยืนยันตัวตนผู้ใช้งาน ในการล็อคอินเข้าใช้งานบนอุปกรณ์ต่างๆได้พร้อม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กัน (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Multi Device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) ด้วย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Username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และ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 Password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เดียวกัน</a:t>
          </a:r>
          <a:endParaRPr lang="en-US" sz="1800" kern="12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gm:t>
    </dgm:pt>
    <dgm:pt modelId="{C655B796-9698-4BF7-AC00-CEBB742C3A81}" type="parTrans" cxnId="{9349C7F4-07DF-425D-94C9-45B14239E6F7}">
      <dgm:prSet/>
      <dgm:spPr/>
      <dgm:t>
        <a:bodyPr/>
        <a:lstStyle/>
        <a:p>
          <a:endParaRPr lang="en-US"/>
        </a:p>
      </dgm:t>
    </dgm:pt>
    <dgm:pt modelId="{5689ABCE-4AC0-4A4C-8985-B4A221F5ADDC}" type="sibTrans" cxnId="{9349C7F4-07DF-425D-94C9-45B14239E6F7}">
      <dgm:prSet/>
      <dgm:spPr/>
      <dgm:t>
        <a:bodyPr/>
        <a:lstStyle/>
        <a:p>
          <a:endParaRPr lang="en-US"/>
        </a:p>
      </dgm:t>
    </dgm:pt>
    <dgm:pt modelId="{F88B91E3-04DD-4886-A8E5-224BA8F98BAE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มีการเชื่อมโยงโครงข่ายในการ</a:t>
          </a:r>
          <a:r>
            <a:rPr lang="th-TH" sz="1800" kern="1200" dirty="0"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ทำงานบนพื้นฐาน </a:t>
          </a:r>
          <a:r>
            <a:rPr lang="en-US" sz="1800" kern="1200" dirty="0"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Internet Protocol</a:t>
          </a:r>
        </a:p>
      </dgm:t>
    </dgm:pt>
    <dgm:pt modelId="{777657D5-434E-43AF-BBB9-DF90DC11629F}" type="parTrans" cxnId="{225969D1-02F4-4359-A782-31E89C505036}">
      <dgm:prSet/>
      <dgm:spPr/>
      <dgm:t>
        <a:bodyPr/>
        <a:lstStyle/>
        <a:p>
          <a:endParaRPr lang="en-US"/>
        </a:p>
      </dgm:t>
    </dgm:pt>
    <dgm:pt modelId="{EEC68878-2350-4656-9DBC-6B263A9F7E12}" type="sibTrans" cxnId="{225969D1-02F4-4359-A782-31E89C505036}">
      <dgm:prSet/>
      <dgm:spPr/>
      <dgm:t>
        <a:bodyPr/>
        <a:lstStyle/>
        <a:p>
          <a:endParaRPr lang="en-US"/>
        </a:p>
      </dgm:t>
    </dgm:pt>
    <dgm:pt modelId="{F0D528BB-9EE5-4C3E-ABA8-C89EDB9963DB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ปรับตั้งเวลาผ่าน </a:t>
          </a:r>
          <a:r>
            <a:rPr lang="en-US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NTP Server </a:t>
          </a:r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โดยอัตโนมัติตามเขตเวลาสากล</a:t>
          </a:r>
          <a:endParaRPr lang="en-US" sz="1800" kern="1200" dirty="0">
            <a:solidFill>
              <a:srgbClr val="595959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gm:t>
    </dgm:pt>
    <dgm:pt modelId="{D0BD63CF-2509-4336-B8CE-EA122776823F}" type="parTrans" cxnId="{07DFCA6E-D866-4CEB-8327-AF359289EFB5}">
      <dgm:prSet/>
      <dgm:spPr/>
      <dgm:t>
        <a:bodyPr/>
        <a:lstStyle/>
        <a:p>
          <a:endParaRPr lang="en-US"/>
        </a:p>
      </dgm:t>
    </dgm:pt>
    <dgm:pt modelId="{E7030BBB-7EC6-44C0-8798-F7AFBC309786}" type="sibTrans" cxnId="{07DFCA6E-D866-4CEB-8327-AF359289EFB5}">
      <dgm:prSet/>
      <dgm:spPr/>
      <dgm:t>
        <a:bodyPr/>
        <a:lstStyle/>
        <a:p>
          <a:endParaRPr lang="en-US"/>
        </a:p>
      </dgm:t>
    </dgm:pt>
    <dgm:pt modelId="{7EEF4C00-357B-4F81-885B-14D64C68529F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/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การออกแบบ </a:t>
          </a:r>
          <a:endParaRPr lang="en-US" sz="1800" b="1" dirty="0">
            <a:solidFill>
              <a:schemeClr val="tx2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  <a:p>
          <a:pPr algn="l"/>
          <a:r>
            <a:rPr lang="en-US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User Interface</a:t>
          </a:r>
        </a:p>
      </dgm:t>
    </dgm:pt>
    <dgm:pt modelId="{771B3C0E-446E-4D47-B3DA-64A7A24C72F9}" type="parTrans" cxnId="{17085F7B-9ED3-4E90-8A50-374503CFEB19}">
      <dgm:prSet/>
      <dgm:spPr/>
      <dgm:t>
        <a:bodyPr/>
        <a:lstStyle/>
        <a:p>
          <a:endParaRPr lang="en-US"/>
        </a:p>
      </dgm:t>
    </dgm:pt>
    <dgm:pt modelId="{675B41C0-A589-4755-852C-CD38080E44EB}" type="sibTrans" cxnId="{17085F7B-9ED3-4E90-8A50-374503CFEB19}">
      <dgm:prSet/>
      <dgm:spPr/>
      <dgm:t>
        <a:bodyPr/>
        <a:lstStyle/>
        <a:p>
          <a:endParaRPr lang="en-US"/>
        </a:p>
      </dgm:t>
    </dgm:pt>
    <dgm:pt modelId="{75012C53-A41A-46FF-8F33-BFAF283D6D01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การติดต่อระหว่างผู้ใช้งานกับระบบ มีรูปแบบ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User Interface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และมีเมนู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ของแอพพลิเคชั่นเป็นภาษาไทยและภาษาอังกฤษ</a:t>
          </a:r>
          <a:endParaRPr lang="en-US" sz="1800" kern="12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gm:t>
    </dgm:pt>
    <dgm:pt modelId="{E2651200-A84C-4CD8-8A28-F0A5C42264DC}" type="parTrans" cxnId="{CF61C10C-B1B8-4C05-83B8-5AC15CC1E824}">
      <dgm:prSet/>
      <dgm:spPr/>
      <dgm:t>
        <a:bodyPr/>
        <a:lstStyle/>
        <a:p>
          <a:endParaRPr lang="en-US"/>
        </a:p>
      </dgm:t>
    </dgm:pt>
    <dgm:pt modelId="{D69C445A-67FF-421C-842C-6E4E8CFCBB08}" type="sibTrans" cxnId="{CF61C10C-B1B8-4C05-83B8-5AC15CC1E824}">
      <dgm:prSet/>
      <dgm:spPr/>
      <dgm:t>
        <a:bodyPr/>
        <a:lstStyle/>
        <a:p>
          <a:endParaRPr lang="en-US"/>
        </a:p>
      </dgm:t>
    </dgm:pt>
    <dgm:pt modelId="{2173F216-3832-45ED-9FEE-3D80871D7658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/>
          <a:r>
            <a:rPr lang="th-TH" sz="1800" b="1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สามารถแก้ไข หรือ กําหนดรูปแบบของโปรแกรมได้</a:t>
          </a:r>
          <a:endParaRPr lang="en-US" sz="1800" b="1" dirty="0">
            <a:solidFill>
              <a:schemeClr val="tx2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gm:t>
    </dgm:pt>
    <dgm:pt modelId="{A06C5B05-D999-43D5-BF22-65F13568D5DB}" type="parTrans" cxnId="{254C4152-B27C-4B9D-BB49-027DC5DB6121}">
      <dgm:prSet/>
      <dgm:spPr/>
      <dgm:t>
        <a:bodyPr/>
        <a:lstStyle/>
        <a:p>
          <a:endParaRPr lang="en-US"/>
        </a:p>
      </dgm:t>
    </dgm:pt>
    <dgm:pt modelId="{CFC4E7AD-6096-41CB-AF3D-33E90B596AE4}" type="sibTrans" cxnId="{254C4152-B27C-4B9D-BB49-027DC5DB6121}">
      <dgm:prSet/>
      <dgm:spPr/>
      <dgm:t>
        <a:bodyPr/>
        <a:lstStyle/>
        <a:p>
          <a:endParaRPr lang="en-US"/>
        </a:p>
      </dgm:t>
    </dgm:pt>
    <dgm:pt modelId="{ED1DBAD6-C1B9-4ADD-8DDA-099FD564504D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dirty="0">
              <a:latin typeface="AngsanaUPC" panose="02020603050405020304" pitchFamily="18" charset="-34"/>
              <a:cs typeface="AngsanaUPC" panose="02020603050405020304" pitchFamily="18" charset="-34"/>
            </a:rPr>
            <a:t>สามารถบริหารจัดการ การเตรียมการเบื้องต้นของโปรแกรม </a:t>
          </a:r>
          <a:r>
            <a:rPr lang="en-US" sz="1800" dirty="0">
              <a:latin typeface="AngsanaUPC" panose="02020603050405020304" pitchFamily="18" charset="-34"/>
              <a:cs typeface="AngsanaUPC" panose="02020603050405020304" pitchFamily="18" charset="-34"/>
            </a:rPr>
            <a:t>(Pre Configure) </a:t>
          </a:r>
          <a:r>
            <a:rPr lang="th-TH" sz="1800" dirty="0">
              <a:latin typeface="AngsanaUPC" panose="02020603050405020304" pitchFamily="18" charset="-34"/>
              <a:cs typeface="AngsanaUPC" panose="02020603050405020304" pitchFamily="18" charset="-34"/>
            </a:rPr>
            <a:t> และสามารถกำหนดรูปแบบในการแก้ไขปรับปรุงในส่วนของ โลโก้ </a:t>
          </a:r>
          <a:r>
            <a:rPr lang="en-US" sz="1800" dirty="0">
              <a:latin typeface="AngsanaUPC" panose="02020603050405020304" pitchFamily="18" charset="-34"/>
              <a:cs typeface="AngsanaUPC" panose="02020603050405020304" pitchFamily="18" charset="-34"/>
            </a:rPr>
            <a:t>( Logo ), </a:t>
          </a:r>
          <a:r>
            <a:rPr lang="th-TH" sz="1800" dirty="0">
              <a:latin typeface="AngsanaUPC" panose="02020603050405020304" pitchFamily="18" charset="-34"/>
              <a:cs typeface="AngsanaUPC" panose="02020603050405020304" pitchFamily="18" charset="-34"/>
            </a:rPr>
            <a:t>การจัดวางรูปแบบแบล็คกราวด์ </a:t>
          </a:r>
          <a:r>
            <a:rPr lang="en-US" sz="1800" dirty="0">
              <a:latin typeface="AngsanaUPC" panose="02020603050405020304" pitchFamily="18" charset="-34"/>
              <a:cs typeface="AngsanaUPC" panose="02020603050405020304" pitchFamily="18" charset="-34"/>
            </a:rPr>
            <a:t>(Skin</a:t>
          </a:r>
          <a:r>
            <a:rPr lang="th-TH" sz="1800" dirty="0">
              <a:latin typeface="AngsanaUPC" panose="02020603050405020304" pitchFamily="18" charset="-34"/>
              <a:cs typeface="AngsanaUPC" panose="02020603050405020304" pitchFamily="18" charset="-34"/>
            </a:rPr>
            <a:t> </a:t>
          </a:r>
          <a:r>
            <a:rPr lang="en-US" sz="1800" dirty="0">
              <a:latin typeface="AngsanaUPC" panose="02020603050405020304" pitchFamily="18" charset="-34"/>
              <a:cs typeface="AngsanaUPC" panose="02020603050405020304" pitchFamily="18" charset="-34"/>
            </a:rPr>
            <a:t>Background) , </a:t>
          </a:r>
          <a:r>
            <a:rPr lang="th-TH" sz="1800" dirty="0">
              <a:latin typeface="AngsanaUPC" panose="02020603050405020304" pitchFamily="18" charset="-34"/>
              <a:cs typeface="AngsanaUPC" panose="02020603050405020304" pitchFamily="18" charset="-34"/>
            </a:rPr>
            <a:t>การออกแบบปุ่มกด</a:t>
          </a:r>
          <a:r>
            <a:rPr lang="en-US" sz="1800" dirty="0">
              <a:latin typeface="AngsanaUPC" panose="02020603050405020304" pitchFamily="18" charset="-34"/>
              <a:cs typeface="AngsanaUPC" panose="02020603050405020304" pitchFamily="18" charset="-34"/>
            </a:rPr>
            <a:t> (Keypad label) </a:t>
          </a:r>
          <a:r>
            <a:rPr lang="th-TH" sz="1800" dirty="0">
              <a:latin typeface="AngsanaUPC" panose="02020603050405020304" pitchFamily="18" charset="-34"/>
              <a:cs typeface="AngsanaUPC" panose="02020603050405020304" pitchFamily="18" charset="-34"/>
            </a:rPr>
            <a:t>เป็นต้น</a:t>
          </a:r>
          <a:endParaRPr lang="en-US" sz="18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gm:t>
    </dgm:pt>
    <dgm:pt modelId="{01E51124-351C-4069-B912-37C7C7FBAD8F}" type="parTrans" cxnId="{47BF2448-5291-4A83-B567-2C29588D0546}">
      <dgm:prSet/>
      <dgm:spPr/>
      <dgm:t>
        <a:bodyPr/>
        <a:lstStyle/>
        <a:p>
          <a:endParaRPr lang="en-US"/>
        </a:p>
      </dgm:t>
    </dgm:pt>
    <dgm:pt modelId="{7057674A-7A12-4165-A5D3-24B5EE213C3F}" type="sibTrans" cxnId="{47BF2448-5291-4A83-B567-2C29588D0546}">
      <dgm:prSet/>
      <dgm:spPr/>
      <dgm:t>
        <a:bodyPr/>
        <a:lstStyle/>
        <a:p>
          <a:endParaRPr lang="en-US"/>
        </a:p>
      </dgm:t>
    </dgm:pt>
    <dgm:pt modelId="{30F4DB08-9E15-4082-8768-BC33F5BD65F2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มีระบบซอฟแวร์สำหรับมอนิเตอร์รายละเอียดข้อมูลการทำงานของ </a:t>
          </a:r>
          <a:r>
            <a:rPr lang="en-US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CPU, Memory </a:t>
          </a:r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และ </a:t>
          </a:r>
          <a:r>
            <a:rPr lang="en-US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Service Processor</a:t>
          </a:r>
        </a:p>
      </dgm:t>
    </dgm:pt>
    <dgm:pt modelId="{15075B68-E3B9-4191-8D7B-5D420F6509CB}" type="parTrans" cxnId="{35566684-0FF8-4C7B-ABCC-037CBB578E73}">
      <dgm:prSet/>
      <dgm:spPr/>
      <dgm:t>
        <a:bodyPr/>
        <a:lstStyle/>
        <a:p>
          <a:endParaRPr lang="en-US"/>
        </a:p>
      </dgm:t>
    </dgm:pt>
    <dgm:pt modelId="{884268FF-CAE9-4A8F-936F-5566FB914AB8}" type="sibTrans" cxnId="{35566684-0FF8-4C7B-ABCC-037CBB578E73}">
      <dgm:prSet/>
      <dgm:spPr/>
      <dgm:t>
        <a:bodyPr/>
        <a:lstStyle/>
        <a:p>
          <a:endParaRPr lang="en-US"/>
        </a:p>
      </dgm:t>
    </dgm:pt>
    <dgm:pt modelId="{930430AA-2422-4E32-A674-D51C0058E864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เมื่อมีการ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Login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พร้อมกันหลายเครื่อง สามารถกําหนดเสียงเรียกเข้าให้ดังพร้อมกัน และสามารถเลือกรับสายบนอุปกรณ์ที่ต้องการ</a:t>
          </a:r>
          <a:endParaRPr lang="en-US" sz="1800" kern="12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gm:t>
    </dgm:pt>
    <dgm:pt modelId="{6C6C837E-574D-4506-8291-F8176FB13688}" type="sibTrans" cxnId="{FC0096F6-B459-4273-B0F8-7811171284D2}">
      <dgm:prSet/>
      <dgm:spPr/>
      <dgm:t>
        <a:bodyPr/>
        <a:lstStyle/>
        <a:p>
          <a:endParaRPr lang="en-US"/>
        </a:p>
      </dgm:t>
    </dgm:pt>
    <dgm:pt modelId="{7DC61624-2DF9-4172-9039-F0A7E43708DC}" type="parTrans" cxnId="{FC0096F6-B459-4273-B0F8-7811171284D2}">
      <dgm:prSet/>
      <dgm:spPr/>
      <dgm:t>
        <a:bodyPr/>
        <a:lstStyle/>
        <a:p>
          <a:endParaRPr lang="en-US"/>
        </a:p>
      </dgm:t>
    </dgm:pt>
    <dgm:pt modelId="{00A165FB-455F-403B-BFD4-CBD7D4F20B51}">
      <dgm:prSet phldrT="[Text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ดาวน์โหลดได้จาก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Play Store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สําหรับระบบปฏิบัติการ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Android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และ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App Store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สําหรับระบบปฏิบัติการ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IOS</a:t>
          </a:r>
        </a:p>
      </dgm:t>
    </dgm:pt>
    <dgm:pt modelId="{0D38243D-FFCE-4460-BF85-0B61187D8CF2}" type="parTrans" cxnId="{3EF85751-18D5-4960-B17E-D5B7D3A53E93}">
      <dgm:prSet/>
      <dgm:spPr/>
      <dgm:t>
        <a:bodyPr/>
        <a:lstStyle/>
        <a:p>
          <a:endParaRPr lang="en-US"/>
        </a:p>
      </dgm:t>
    </dgm:pt>
    <dgm:pt modelId="{6E36E41B-FC29-4A9D-87AC-EBDA1F822E11}" type="sibTrans" cxnId="{3EF85751-18D5-4960-B17E-D5B7D3A53E93}">
      <dgm:prSet/>
      <dgm:spPr/>
      <dgm:t>
        <a:bodyPr/>
        <a:lstStyle/>
        <a:p>
          <a:endParaRPr lang="en-US"/>
        </a:p>
      </dgm:t>
    </dgm:pt>
    <dgm:pt modelId="{75FC955F-DCCA-4F0B-AA64-40A3B62AA6B1}" type="pres">
      <dgm:prSet presAssocID="{66F5AC0A-2BB9-4F69-A8D3-B6D91508C8F5}" presName="Name0" presStyleCnt="0">
        <dgm:presLayoutVars>
          <dgm:dir/>
          <dgm:animLvl val="lvl"/>
          <dgm:resizeHandles val="exact"/>
        </dgm:presLayoutVars>
      </dgm:prSet>
      <dgm:spPr/>
    </dgm:pt>
    <dgm:pt modelId="{1DA09D20-C363-4719-8B47-1ADA45991D6C}" type="pres">
      <dgm:prSet presAssocID="{FA185E47-AB77-43B8-B6FE-D406480217D4}" presName="linNode" presStyleCnt="0"/>
      <dgm:spPr/>
    </dgm:pt>
    <dgm:pt modelId="{99CC41DF-7CA5-45D9-AED4-5EEAB79C6606}" type="pres">
      <dgm:prSet presAssocID="{FA185E47-AB77-43B8-B6FE-D406480217D4}" presName="parentText" presStyleLbl="node1" presStyleIdx="0" presStyleCnt="5" custScaleX="80246" custScaleY="60750">
        <dgm:presLayoutVars>
          <dgm:chMax val="1"/>
          <dgm:bulletEnabled val="1"/>
        </dgm:presLayoutVars>
      </dgm:prSet>
      <dgm:spPr/>
    </dgm:pt>
    <dgm:pt modelId="{CAFD069C-2E3B-4E31-9F54-A4921026439B}" type="pres">
      <dgm:prSet presAssocID="{FA185E47-AB77-43B8-B6FE-D406480217D4}" presName="descendantText" presStyleLbl="alignAccFollowNode1" presStyleIdx="0" presStyleCnt="5" custScaleX="142762" custScaleY="102981" custLinFactNeighborX="-3283">
        <dgm:presLayoutVars>
          <dgm:bulletEnabled val="1"/>
        </dgm:presLayoutVars>
      </dgm:prSet>
      <dgm:spPr/>
    </dgm:pt>
    <dgm:pt modelId="{E9D37700-9F99-48F3-8656-A7ED75484661}" type="pres">
      <dgm:prSet presAssocID="{A522AF01-A0FD-4113-8743-6E3C27B16611}" presName="sp" presStyleCnt="0"/>
      <dgm:spPr/>
    </dgm:pt>
    <dgm:pt modelId="{FAD4D769-00F7-4BD8-ACB4-AAA05778B0D6}" type="pres">
      <dgm:prSet presAssocID="{94887AFF-C5E0-4083-A8BF-F9A9CE885386}" presName="linNode" presStyleCnt="0"/>
      <dgm:spPr/>
    </dgm:pt>
    <dgm:pt modelId="{7F13517C-7CEC-4C4F-8FC8-F165293C3294}" type="pres">
      <dgm:prSet presAssocID="{94887AFF-C5E0-4083-A8BF-F9A9CE885386}" presName="parentText" presStyleLbl="node1" presStyleIdx="1" presStyleCnt="5" custScaleX="80246" custScaleY="52056">
        <dgm:presLayoutVars>
          <dgm:chMax val="1"/>
          <dgm:bulletEnabled val="1"/>
        </dgm:presLayoutVars>
      </dgm:prSet>
      <dgm:spPr/>
    </dgm:pt>
    <dgm:pt modelId="{0F33555E-09AB-4516-A27F-9C2B2069BC9A}" type="pres">
      <dgm:prSet presAssocID="{94887AFF-C5E0-4083-A8BF-F9A9CE885386}" presName="descendantText" presStyleLbl="alignAccFollowNode1" presStyleIdx="1" presStyleCnt="5" custScaleX="142762" custScaleY="75150" custLinFactNeighborX="-3283">
        <dgm:presLayoutVars>
          <dgm:bulletEnabled val="1"/>
        </dgm:presLayoutVars>
      </dgm:prSet>
      <dgm:spPr/>
    </dgm:pt>
    <dgm:pt modelId="{DBCFA8E8-E864-4B70-AFE5-D8EF07BFA7D7}" type="pres">
      <dgm:prSet presAssocID="{3ED2AD29-03D2-443B-A1E4-C0FAF1DE4275}" presName="sp" presStyleCnt="0"/>
      <dgm:spPr/>
    </dgm:pt>
    <dgm:pt modelId="{9864B29B-D4BC-48F7-90E1-ED73538AE27C}" type="pres">
      <dgm:prSet presAssocID="{CA4867B7-C0AB-42EF-BE70-188F8AF4E92F}" presName="linNode" presStyleCnt="0"/>
      <dgm:spPr/>
    </dgm:pt>
    <dgm:pt modelId="{953D66BA-6A61-48B2-9C5C-65166A7DF88F}" type="pres">
      <dgm:prSet presAssocID="{CA4867B7-C0AB-42EF-BE70-188F8AF4E92F}" presName="parentText" presStyleLbl="node1" presStyleIdx="2" presStyleCnt="5" custScaleX="80246" custScaleY="52056">
        <dgm:presLayoutVars>
          <dgm:chMax val="1"/>
          <dgm:bulletEnabled val="1"/>
        </dgm:presLayoutVars>
      </dgm:prSet>
      <dgm:spPr/>
    </dgm:pt>
    <dgm:pt modelId="{EE707436-F646-417E-8FE1-51311EFE09B4}" type="pres">
      <dgm:prSet presAssocID="{CA4867B7-C0AB-42EF-BE70-188F8AF4E92F}" presName="descendantText" presStyleLbl="alignAccFollowNode1" presStyleIdx="2" presStyleCnt="5" custScaleX="142762" custScaleY="90276" custLinFactNeighborX="-3283">
        <dgm:presLayoutVars>
          <dgm:bulletEnabled val="1"/>
        </dgm:presLayoutVars>
      </dgm:prSet>
      <dgm:spPr/>
    </dgm:pt>
    <dgm:pt modelId="{FC03F1DB-5BA0-4808-86FE-75CDC6D1FA07}" type="pres">
      <dgm:prSet presAssocID="{EBB03FCB-9395-4F90-B282-01846F403952}" presName="sp" presStyleCnt="0"/>
      <dgm:spPr/>
    </dgm:pt>
    <dgm:pt modelId="{28C3C85E-C48F-4B03-A70A-8220CB4D3C4D}" type="pres">
      <dgm:prSet presAssocID="{7EEF4C00-357B-4F81-885B-14D64C68529F}" presName="linNode" presStyleCnt="0"/>
      <dgm:spPr/>
    </dgm:pt>
    <dgm:pt modelId="{9BD74229-A463-4666-B823-CC6DB8F77466}" type="pres">
      <dgm:prSet presAssocID="{7EEF4C00-357B-4F81-885B-14D64C68529F}" presName="parentText" presStyleLbl="node1" presStyleIdx="3" presStyleCnt="5" custScaleX="80246" custScaleY="52056">
        <dgm:presLayoutVars>
          <dgm:chMax val="1"/>
          <dgm:bulletEnabled val="1"/>
        </dgm:presLayoutVars>
      </dgm:prSet>
      <dgm:spPr/>
    </dgm:pt>
    <dgm:pt modelId="{27712A87-65DE-46B7-8F4E-FF2C57DA6A39}" type="pres">
      <dgm:prSet presAssocID="{7EEF4C00-357B-4F81-885B-14D64C68529F}" presName="descendantText" presStyleLbl="alignAccFollowNode1" presStyleIdx="3" presStyleCnt="5" custScaleX="142762" custScaleY="46466" custLinFactNeighborX="-3283">
        <dgm:presLayoutVars>
          <dgm:bulletEnabled val="1"/>
        </dgm:presLayoutVars>
      </dgm:prSet>
      <dgm:spPr/>
    </dgm:pt>
    <dgm:pt modelId="{17195FAA-E83E-4E71-962B-3EBD37F2D6F4}" type="pres">
      <dgm:prSet presAssocID="{675B41C0-A589-4755-852C-CD38080E44EB}" presName="sp" presStyleCnt="0"/>
      <dgm:spPr/>
    </dgm:pt>
    <dgm:pt modelId="{07F1D257-0C56-42FA-B769-3D90007AFAAC}" type="pres">
      <dgm:prSet presAssocID="{2173F216-3832-45ED-9FEE-3D80871D7658}" presName="linNode" presStyleCnt="0"/>
      <dgm:spPr/>
    </dgm:pt>
    <dgm:pt modelId="{98F4D823-6AE7-4066-B2E7-59D1F1C0206C}" type="pres">
      <dgm:prSet presAssocID="{2173F216-3832-45ED-9FEE-3D80871D7658}" presName="parentText" presStyleLbl="node1" presStyleIdx="4" presStyleCnt="5" custScaleX="80246" custScaleY="52056" custLinFactNeighborX="302">
        <dgm:presLayoutVars>
          <dgm:chMax val="1"/>
          <dgm:bulletEnabled val="1"/>
        </dgm:presLayoutVars>
      </dgm:prSet>
      <dgm:spPr/>
    </dgm:pt>
    <dgm:pt modelId="{3BA4DDFD-F6C8-4AA1-86C5-E72616920773}" type="pres">
      <dgm:prSet presAssocID="{2173F216-3832-45ED-9FEE-3D80871D7658}" presName="descendantText" presStyleLbl="alignAccFollowNode1" presStyleIdx="4" presStyleCnt="5" custScaleX="142762" custScaleY="89416" custLinFactNeighborX="-3354">
        <dgm:presLayoutVars>
          <dgm:bulletEnabled val="1"/>
        </dgm:presLayoutVars>
      </dgm:prSet>
      <dgm:spPr/>
    </dgm:pt>
  </dgm:ptLst>
  <dgm:cxnLst>
    <dgm:cxn modelId="{0956E801-CC75-44B8-8A9A-ACB707B4A25D}" type="presOf" srcId="{7EEF4C00-357B-4F81-885B-14D64C68529F}" destId="{9BD74229-A463-4666-B823-CC6DB8F77466}" srcOrd="0" destOrd="0" presId="urn:microsoft.com/office/officeart/2005/8/layout/vList5"/>
    <dgm:cxn modelId="{26D1390A-6FAD-44C8-B5F1-60CA6A33D4E7}" type="presOf" srcId="{66EFCB4E-8649-47FF-BFA1-4DAF6D2BC0C3}" destId="{CAFD069C-2E3B-4E31-9F54-A4921026439B}" srcOrd="0" destOrd="0" presId="urn:microsoft.com/office/officeart/2005/8/layout/vList5"/>
    <dgm:cxn modelId="{CF61C10C-B1B8-4C05-83B8-5AC15CC1E824}" srcId="{7EEF4C00-357B-4F81-885B-14D64C68529F}" destId="{75012C53-A41A-46FF-8F33-BFAF283D6D01}" srcOrd="0" destOrd="0" parTransId="{E2651200-A84C-4CD8-8A28-F0A5C42264DC}" sibTransId="{D69C445A-67FF-421C-842C-6E4E8CFCBB08}"/>
    <dgm:cxn modelId="{FD782321-077B-4402-BCE7-0E33824EE805}" type="presOf" srcId="{AB81D4A7-88A9-4100-A3CD-D6485FC79F0C}" destId="{EE707436-F646-417E-8FE1-51311EFE09B4}" srcOrd="0" destOrd="0" presId="urn:microsoft.com/office/officeart/2005/8/layout/vList5"/>
    <dgm:cxn modelId="{09F60222-9CE0-45A2-A542-0DD6079F8002}" type="presOf" srcId="{3A04926D-086C-4EAB-ADA7-C63F97B3FF6D}" destId="{0F33555E-09AB-4516-A27F-9C2B2069BC9A}" srcOrd="0" destOrd="0" presId="urn:microsoft.com/office/officeart/2005/8/layout/vList5"/>
    <dgm:cxn modelId="{460F3924-9496-486D-A1F3-B2F785B07723}" srcId="{66F5AC0A-2BB9-4F69-A8D3-B6D91508C8F5}" destId="{94887AFF-C5E0-4083-A8BF-F9A9CE885386}" srcOrd="1" destOrd="0" parTransId="{4721083A-A7B0-4375-AF7D-540023B2F58E}" sibTransId="{3ED2AD29-03D2-443B-A1E4-C0FAF1DE4275}"/>
    <dgm:cxn modelId="{29499026-8AE5-427A-AB29-58CA8FC96F57}" type="presOf" srcId="{66F5AC0A-2BB9-4F69-A8D3-B6D91508C8F5}" destId="{75FC955F-DCCA-4F0B-AA64-40A3B62AA6B1}" srcOrd="0" destOrd="0" presId="urn:microsoft.com/office/officeart/2005/8/layout/vList5"/>
    <dgm:cxn modelId="{5D81242D-BA30-4161-8F52-4F61335FBD1C}" srcId="{66F5AC0A-2BB9-4F69-A8D3-B6D91508C8F5}" destId="{FA185E47-AB77-43B8-B6FE-D406480217D4}" srcOrd="0" destOrd="0" parTransId="{000D2251-8002-40E1-AD37-718755BD7ACC}" sibTransId="{A522AF01-A0FD-4113-8743-6E3C27B16611}"/>
    <dgm:cxn modelId="{C169D92D-C577-4958-8DD6-BFABB5804027}" type="presOf" srcId="{2173F216-3832-45ED-9FEE-3D80871D7658}" destId="{98F4D823-6AE7-4066-B2E7-59D1F1C0206C}" srcOrd="0" destOrd="0" presId="urn:microsoft.com/office/officeart/2005/8/layout/vList5"/>
    <dgm:cxn modelId="{DE9A0735-CADB-406D-91D0-A870DD07E6C0}" type="presOf" srcId="{CA4867B7-C0AB-42EF-BE70-188F8AF4E92F}" destId="{953D66BA-6A61-48B2-9C5C-65166A7DF88F}" srcOrd="0" destOrd="0" presId="urn:microsoft.com/office/officeart/2005/8/layout/vList5"/>
    <dgm:cxn modelId="{E1A24B3D-5F6F-4368-B940-64DA4A9C3403}" type="presOf" srcId="{F0D528BB-9EE5-4C3E-ABA8-C89EDB9963DB}" destId="{CAFD069C-2E3B-4E31-9F54-A4921026439B}" srcOrd="0" destOrd="2" presId="urn:microsoft.com/office/officeart/2005/8/layout/vList5"/>
    <dgm:cxn modelId="{AAF26A5D-39C5-4EA4-9D86-2A3F3AA52C61}" srcId="{FA185E47-AB77-43B8-B6FE-D406480217D4}" destId="{66EFCB4E-8649-47FF-BFA1-4DAF6D2BC0C3}" srcOrd="0" destOrd="0" parTransId="{5DD7841B-BD4A-44D2-886C-24C1DA661C67}" sibTransId="{07A6B13A-8173-4C7A-B701-7E6B0F4FAFEF}"/>
    <dgm:cxn modelId="{CDBF5F67-8958-4684-BAC7-1E80458212B9}" type="presOf" srcId="{00A165FB-455F-403B-BFD4-CBD7D4F20B51}" destId="{0F33555E-09AB-4516-A27F-9C2B2069BC9A}" srcOrd="0" destOrd="1" presId="urn:microsoft.com/office/officeart/2005/8/layout/vList5"/>
    <dgm:cxn modelId="{47BF2448-5291-4A83-B567-2C29588D0546}" srcId="{2173F216-3832-45ED-9FEE-3D80871D7658}" destId="{ED1DBAD6-C1B9-4ADD-8DDA-099FD564504D}" srcOrd="0" destOrd="0" parTransId="{01E51124-351C-4069-B912-37C7C7FBAD8F}" sibTransId="{7057674A-7A12-4165-A5D3-24B5EE213C3F}"/>
    <dgm:cxn modelId="{07DFCA6E-D866-4CEB-8327-AF359289EFB5}" srcId="{FA185E47-AB77-43B8-B6FE-D406480217D4}" destId="{F0D528BB-9EE5-4C3E-ABA8-C89EDB9963DB}" srcOrd="2" destOrd="0" parTransId="{D0BD63CF-2509-4336-B8CE-EA122776823F}" sibTransId="{E7030BBB-7EC6-44C0-8798-F7AFBC309786}"/>
    <dgm:cxn modelId="{3EF85751-18D5-4960-B17E-D5B7D3A53E93}" srcId="{94887AFF-C5E0-4083-A8BF-F9A9CE885386}" destId="{00A165FB-455F-403B-BFD4-CBD7D4F20B51}" srcOrd="1" destOrd="0" parTransId="{0D38243D-FFCE-4460-BF85-0B61187D8CF2}" sibTransId="{6E36E41B-FC29-4A9D-87AC-EBDA1F822E11}"/>
    <dgm:cxn modelId="{254C4152-B27C-4B9D-BB49-027DC5DB6121}" srcId="{66F5AC0A-2BB9-4F69-A8D3-B6D91508C8F5}" destId="{2173F216-3832-45ED-9FEE-3D80871D7658}" srcOrd="4" destOrd="0" parTransId="{A06C5B05-D999-43D5-BF22-65F13568D5DB}" sibTransId="{CFC4E7AD-6096-41CB-AF3D-33E90B596AE4}"/>
    <dgm:cxn modelId="{17085F7B-9ED3-4E90-8A50-374503CFEB19}" srcId="{66F5AC0A-2BB9-4F69-A8D3-B6D91508C8F5}" destId="{7EEF4C00-357B-4F81-885B-14D64C68529F}" srcOrd="3" destOrd="0" parTransId="{771B3C0E-446E-4D47-B3DA-64A7A24C72F9}" sibTransId="{675B41C0-A589-4755-852C-CD38080E44EB}"/>
    <dgm:cxn modelId="{9A61EB7D-FDC2-450C-A6A9-32405FFE247F}" srcId="{94887AFF-C5E0-4083-A8BF-F9A9CE885386}" destId="{3A04926D-086C-4EAB-ADA7-C63F97B3FF6D}" srcOrd="0" destOrd="0" parTransId="{1BCE5A2A-ABB1-457A-9BFA-375866D0ECBD}" sibTransId="{4F6465C5-1985-4500-AC06-E366C095F364}"/>
    <dgm:cxn modelId="{35566684-0FF8-4C7B-ABCC-037CBB578E73}" srcId="{FA185E47-AB77-43B8-B6FE-D406480217D4}" destId="{30F4DB08-9E15-4082-8768-BC33F5BD65F2}" srcOrd="3" destOrd="0" parTransId="{15075B68-E3B9-4191-8D7B-5D420F6509CB}" sibTransId="{884268FF-CAE9-4A8F-936F-5566FB914AB8}"/>
    <dgm:cxn modelId="{57FF16AF-1C54-4A4D-9FB1-D7A6DC2D3061}" type="presOf" srcId="{75012C53-A41A-46FF-8F33-BFAF283D6D01}" destId="{27712A87-65DE-46B7-8F4E-FF2C57DA6A39}" srcOrd="0" destOrd="0" presId="urn:microsoft.com/office/officeart/2005/8/layout/vList5"/>
    <dgm:cxn modelId="{33B282B5-ADC7-4EFC-A474-0DB1BCF4A801}" type="presOf" srcId="{930430AA-2422-4E32-A674-D51C0058E864}" destId="{EE707436-F646-417E-8FE1-51311EFE09B4}" srcOrd="0" destOrd="1" presId="urn:microsoft.com/office/officeart/2005/8/layout/vList5"/>
    <dgm:cxn modelId="{B1C5B3B8-C7EF-42EA-BBAE-5D9D12B2DB16}" type="presOf" srcId="{94887AFF-C5E0-4083-A8BF-F9A9CE885386}" destId="{7F13517C-7CEC-4C4F-8FC8-F165293C3294}" srcOrd="0" destOrd="0" presId="urn:microsoft.com/office/officeart/2005/8/layout/vList5"/>
    <dgm:cxn modelId="{6D5FB7BD-6299-4738-83F1-1EDC5BAB2CF6}" type="presOf" srcId="{FA185E47-AB77-43B8-B6FE-D406480217D4}" destId="{99CC41DF-7CA5-45D9-AED4-5EEAB79C6606}" srcOrd="0" destOrd="0" presId="urn:microsoft.com/office/officeart/2005/8/layout/vList5"/>
    <dgm:cxn modelId="{E92F8EC0-CA47-4F40-8425-CD0328856B81}" type="presOf" srcId="{30F4DB08-9E15-4082-8768-BC33F5BD65F2}" destId="{CAFD069C-2E3B-4E31-9F54-A4921026439B}" srcOrd="0" destOrd="3" presId="urn:microsoft.com/office/officeart/2005/8/layout/vList5"/>
    <dgm:cxn modelId="{74EDF2C5-3CBE-47EF-B24D-0C3A0A42A10E}" type="presOf" srcId="{F88B91E3-04DD-4886-A8E5-224BA8F98BAE}" destId="{CAFD069C-2E3B-4E31-9F54-A4921026439B}" srcOrd="0" destOrd="1" presId="urn:microsoft.com/office/officeart/2005/8/layout/vList5"/>
    <dgm:cxn modelId="{225969D1-02F4-4359-A782-31E89C505036}" srcId="{FA185E47-AB77-43B8-B6FE-D406480217D4}" destId="{F88B91E3-04DD-4886-A8E5-224BA8F98BAE}" srcOrd="1" destOrd="0" parTransId="{777657D5-434E-43AF-BBB9-DF90DC11629F}" sibTransId="{EEC68878-2350-4656-9DBC-6B263A9F7E12}"/>
    <dgm:cxn modelId="{249CD8DE-ACD8-4781-92F4-6CA41978D129}" srcId="{66F5AC0A-2BB9-4F69-A8D3-B6D91508C8F5}" destId="{CA4867B7-C0AB-42EF-BE70-188F8AF4E92F}" srcOrd="2" destOrd="0" parTransId="{08DAC198-9E84-43EA-B9DA-F2EEA0134C0B}" sibTransId="{EBB03FCB-9395-4F90-B282-01846F403952}"/>
    <dgm:cxn modelId="{D35178DF-F07D-420E-B580-C4086915809E}" type="presOf" srcId="{ED1DBAD6-C1B9-4ADD-8DDA-099FD564504D}" destId="{3BA4DDFD-F6C8-4AA1-86C5-E72616920773}" srcOrd="0" destOrd="0" presId="urn:microsoft.com/office/officeart/2005/8/layout/vList5"/>
    <dgm:cxn modelId="{9349C7F4-07DF-425D-94C9-45B14239E6F7}" srcId="{CA4867B7-C0AB-42EF-BE70-188F8AF4E92F}" destId="{AB81D4A7-88A9-4100-A3CD-D6485FC79F0C}" srcOrd="0" destOrd="0" parTransId="{C655B796-9698-4BF7-AC00-CEBB742C3A81}" sibTransId="{5689ABCE-4AC0-4A4C-8985-B4A221F5ADDC}"/>
    <dgm:cxn modelId="{FC0096F6-B459-4273-B0F8-7811171284D2}" srcId="{CA4867B7-C0AB-42EF-BE70-188F8AF4E92F}" destId="{930430AA-2422-4E32-A674-D51C0058E864}" srcOrd="1" destOrd="0" parTransId="{7DC61624-2DF9-4172-9039-F0A7E43708DC}" sibTransId="{6C6C837E-574D-4506-8291-F8176FB13688}"/>
    <dgm:cxn modelId="{F930BC02-A477-4FF5-933E-14CE0C4CA9F2}" type="presParOf" srcId="{75FC955F-DCCA-4F0B-AA64-40A3B62AA6B1}" destId="{1DA09D20-C363-4719-8B47-1ADA45991D6C}" srcOrd="0" destOrd="0" presId="urn:microsoft.com/office/officeart/2005/8/layout/vList5"/>
    <dgm:cxn modelId="{8953F3F4-F9E7-499E-A8DD-D886764E2E4B}" type="presParOf" srcId="{1DA09D20-C363-4719-8B47-1ADA45991D6C}" destId="{99CC41DF-7CA5-45D9-AED4-5EEAB79C6606}" srcOrd="0" destOrd="0" presId="urn:microsoft.com/office/officeart/2005/8/layout/vList5"/>
    <dgm:cxn modelId="{6F66021E-2EC3-4512-924A-7082C027EC35}" type="presParOf" srcId="{1DA09D20-C363-4719-8B47-1ADA45991D6C}" destId="{CAFD069C-2E3B-4E31-9F54-A4921026439B}" srcOrd="1" destOrd="0" presId="urn:microsoft.com/office/officeart/2005/8/layout/vList5"/>
    <dgm:cxn modelId="{9DE6A492-DE07-4C8F-B3FF-8724D2563529}" type="presParOf" srcId="{75FC955F-DCCA-4F0B-AA64-40A3B62AA6B1}" destId="{E9D37700-9F99-48F3-8656-A7ED75484661}" srcOrd="1" destOrd="0" presId="urn:microsoft.com/office/officeart/2005/8/layout/vList5"/>
    <dgm:cxn modelId="{7BE59788-1F2B-4370-81DB-7A92C87B5C96}" type="presParOf" srcId="{75FC955F-DCCA-4F0B-AA64-40A3B62AA6B1}" destId="{FAD4D769-00F7-4BD8-ACB4-AAA05778B0D6}" srcOrd="2" destOrd="0" presId="urn:microsoft.com/office/officeart/2005/8/layout/vList5"/>
    <dgm:cxn modelId="{28E29CE7-460F-4EE1-A47C-A4CD01EEDDD6}" type="presParOf" srcId="{FAD4D769-00F7-4BD8-ACB4-AAA05778B0D6}" destId="{7F13517C-7CEC-4C4F-8FC8-F165293C3294}" srcOrd="0" destOrd="0" presId="urn:microsoft.com/office/officeart/2005/8/layout/vList5"/>
    <dgm:cxn modelId="{C4AE26F9-FCF4-4BD9-8814-5E5D4200598A}" type="presParOf" srcId="{FAD4D769-00F7-4BD8-ACB4-AAA05778B0D6}" destId="{0F33555E-09AB-4516-A27F-9C2B2069BC9A}" srcOrd="1" destOrd="0" presId="urn:microsoft.com/office/officeart/2005/8/layout/vList5"/>
    <dgm:cxn modelId="{A8B49A70-26D2-4E14-9F93-241F4D073F73}" type="presParOf" srcId="{75FC955F-DCCA-4F0B-AA64-40A3B62AA6B1}" destId="{DBCFA8E8-E864-4B70-AFE5-D8EF07BFA7D7}" srcOrd="3" destOrd="0" presId="urn:microsoft.com/office/officeart/2005/8/layout/vList5"/>
    <dgm:cxn modelId="{991D9ED8-37A4-4D96-80CB-2FE2D749DABF}" type="presParOf" srcId="{75FC955F-DCCA-4F0B-AA64-40A3B62AA6B1}" destId="{9864B29B-D4BC-48F7-90E1-ED73538AE27C}" srcOrd="4" destOrd="0" presId="urn:microsoft.com/office/officeart/2005/8/layout/vList5"/>
    <dgm:cxn modelId="{B7FCAC99-8CCD-461F-B4D5-1DE337701425}" type="presParOf" srcId="{9864B29B-D4BC-48F7-90E1-ED73538AE27C}" destId="{953D66BA-6A61-48B2-9C5C-65166A7DF88F}" srcOrd="0" destOrd="0" presId="urn:microsoft.com/office/officeart/2005/8/layout/vList5"/>
    <dgm:cxn modelId="{3209FF96-A62F-491B-9223-C565F0F5BB0F}" type="presParOf" srcId="{9864B29B-D4BC-48F7-90E1-ED73538AE27C}" destId="{EE707436-F646-417E-8FE1-51311EFE09B4}" srcOrd="1" destOrd="0" presId="urn:microsoft.com/office/officeart/2005/8/layout/vList5"/>
    <dgm:cxn modelId="{DBF9E994-C280-43E1-9DAB-1D648B9F52DB}" type="presParOf" srcId="{75FC955F-DCCA-4F0B-AA64-40A3B62AA6B1}" destId="{FC03F1DB-5BA0-4808-86FE-75CDC6D1FA07}" srcOrd="5" destOrd="0" presId="urn:microsoft.com/office/officeart/2005/8/layout/vList5"/>
    <dgm:cxn modelId="{C491C476-9613-4C50-8423-BEB3D1D11E6D}" type="presParOf" srcId="{75FC955F-DCCA-4F0B-AA64-40A3B62AA6B1}" destId="{28C3C85E-C48F-4B03-A70A-8220CB4D3C4D}" srcOrd="6" destOrd="0" presId="urn:microsoft.com/office/officeart/2005/8/layout/vList5"/>
    <dgm:cxn modelId="{9D27C847-4BDC-4163-B4FC-98F51040623B}" type="presParOf" srcId="{28C3C85E-C48F-4B03-A70A-8220CB4D3C4D}" destId="{9BD74229-A463-4666-B823-CC6DB8F77466}" srcOrd="0" destOrd="0" presId="urn:microsoft.com/office/officeart/2005/8/layout/vList5"/>
    <dgm:cxn modelId="{3E1E9D69-EF7A-462A-A422-8C706FA22625}" type="presParOf" srcId="{28C3C85E-C48F-4B03-A70A-8220CB4D3C4D}" destId="{27712A87-65DE-46B7-8F4E-FF2C57DA6A39}" srcOrd="1" destOrd="0" presId="urn:microsoft.com/office/officeart/2005/8/layout/vList5"/>
    <dgm:cxn modelId="{0579B032-688B-4EC7-87AA-7F16BBCA30A6}" type="presParOf" srcId="{75FC955F-DCCA-4F0B-AA64-40A3B62AA6B1}" destId="{17195FAA-E83E-4E71-962B-3EBD37F2D6F4}" srcOrd="7" destOrd="0" presId="urn:microsoft.com/office/officeart/2005/8/layout/vList5"/>
    <dgm:cxn modelId="{25240D2C-00A5-49DC-8791-00F54542946B}" type="presParOf" srcId="{75FC955F-DCCA-4F0B-AA64-40A3B62AA6B1}" destId="{07F1D257-0C56-42FA-B769-3D90007AFAAC}" srcOrd="8" destOrd="0" presId="urn:microsoft.com/office/officeart/2005/8/layout/vList5"/>
    <dgm:cxn modelId="{CEA15858-596C-41B4-A885-FDD88525F934}" type="presParOf" srcId="{07F1D257-0C56-42FA-B769-3D90007AFAAC}" destId="{98F4D823-6AE7-4066-B2E7-59D1F1C0206C}" srcOrd="0" destOrd="0" presId="urn:microsoft.com/office/officeart/2005/8/layout/vList5"/>
    <dgm:cxn modelId="{BDA1746B-5C16-4E6A-938F-07686C991D99}" type="presParOf" srcId="{07F1D257-0C56-42FA-B769-3D90007AFAAC}" destId="{3BA4DDFD-F6C8-4AA1-86C5-E7261692077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987054-6813-42E5-966C-9101A2DAA5A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CA0DCE-5984-43C6-B09C-966727BED1DD}">
      <dgm:prSet phldrT="[Text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18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Smart</a:t>
          </a:r>
          <a:r>
            <a: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UC </a:t>
          </a:r>
        </a:p>
        <a:p>
          <a:r>
            <a: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Main Features</a:t>
          </a:r>
        </a:p>
      </dgm:t>
    </dgm:pt>
    <dgm:pt modelId="{860CAE74-093B-4AAC-B0BC-A3AD105B2BF6}" type="parTrans" cxnId="{30B0E2EB-2648-4783-9C05-76757130438F}">
      <dgm:prSet/>
      <dgm:spPr/>
      <dgm:t>
        <a:bodyPr/>
        <a:lstStyle/>
        <a:p>
          <a:endParaRPr lang="en-US"/>
        </a:p>
      </dgm:t>
    </dgm:pt>
    <dgm:pt modelId="{34D5BD15-AB70-44DA-8CD5-4AB44AD8C5E4}" type="sibTrans" cxnId="{30B0E2EB-2648-4783-9C05-76757130438F}">
      <dgm:prSet/>
      <dgm:spPr/>
      <dgm:t>
        <a:bodyPr/>
        <a:lstStyle/>
        <a:p>
          <a:endParaRPr lang="en-US"/>
        </a:p>
      </dgm:t>
    </dgm:pt>
    <dgm:pt modelId="{BABB29A1-3BFC-4390-B2B0-68CAE3FA5106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Directory</a:t>
          </a:r>
        </a:p>
      </dgm:t>
    </dgm:pt>
    <dgm:pt modelId="{F2B0FD37-B662-4C09-9702-B44EE5F0C9A7}" type="parTrans" cxnId="{AB80EF3D-3D31-4705-98DE-5F5C7F21B2E7}">
      <dgm:prSet/>
      <dgm:spPr/>
      <dgm:t>
        <a:bodyPr/>
        <a:lstStyle/>
        <a:p>
          <a:endParaRPr lang="en-US"/>
        </a:p>
      </dgm:t>
    </dgm:pt>
    <dgm:pt modelId="{E606554C-4FA7-4B30-9D19-4F2D8736DEB3}" type="sibTrans" cxnId="{AB80EF3D-3D31-4705-98DE-5F5C7F21B2E7}">
      <dgm:prSet/>
      <dgm:spPr/>
      <dgm:t>
        <a:bodyPr/>
        <a:lstStyle/>
        <a:p>
          <a:endParaRPr lang="en-US"/>
        </a:p>
      </dgm:t>
    </dgm:pt>
    <dgm:pt modelId="{043C9EF9-D054-45F2-A8C8-C74A9143A25E}">
      <dgm:prSet phldrT="[Text]" custT="1"/>
      <dgm:spPr>
        <a:solidFill>
          <a:srgbClr val="008000"/>
        </a:solidFill>
      </dgm:spPr>
      <dgm:t>
        <a:bodyPr/>
        <a:lstStyle/>
        <a:p>
          <a:r>
            <a:rPr 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Chat</a:t>
          </a:r>
        </a:p>
      </dgm:t>
    </dgm:pt>
    <dgm:pt modelId="{47074190-3A17-4F73-9C95-CFCC9728FC64}" type="parTrans" cxnId="{3DA15F4D-1BBD-47B3-806B-D7A94E2B257A}">
      <dgm:prSet/>
      <dgm:spPr/>
      <dgm:t>
        <a:bodyPr/>
        <a:lstStyle/>
        <a:p>
          <a:endParaRPr lang="en-US"/>
        </a:p>
      </dgm:t>
    </dgm:pt>
    <dgm:pt modelId="{ACFC8831-01D2-4A23-9E31-3EF951A86492}" type="sibTrans" cxnId="{3DA15F4D-1BBD-47B3-806B-D7A94E2B257A}">
      <dgm:prSet/>
      <dgm:spPr/>
      <dgm:t>
        <a:bodyPr/>
        <a:lstStyle/>
        <a:p>
          <a:endParaRPr lang="en-US"/>
        </a:p>
      </dgm:t>
    </dgm:pt>
    <dgm:pt modelId="{848855A6-DB17-4A29-AF03-1A5951C0AABB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</a:t>
          </a:r>
        </a:p>
      </dgm:t>
    </dgm:pt>
    <dgm:pt modelId="{DD2F4D8A-132D-4A31-A758-40FBACF8E783}" type="parTrans" cxnId="{8E361CD8-6E9E-4179-9782-5B5EE87902B0}">
      <dgm:prSet/>
      <dgm:spPr/>
      <dgm:t>
        <a:bodyPr/>
        <a:lstStyle/>
        <a:p>
          <a:endParaRPr lang="en-US"/>
        </a:p>
      </dgm:t>
    </dgm:pt>
    <dgm:pt modelId="{1CE16804-C393-449A-9B9D-D2EE6EF0BFB3}" type="sibTrans" cxnId="{8E361CD8-6E9E-4179-9782-5B5EE87902B0}">
      <dgm:prSet/>
      <dgm:spPr/>
      <dgm:t>
        <a:bodyPr/>
        <a:lstStyle/>
        <a:p>
          <a:endParaRPr lang="en-US"/>
        </a:p>
      </dgm:t>
    </dgm:pt>
    <dgm:pt modelId="{C8A3907E-2FE9-4E4E-AF9B-3F02BABDB211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Poll</a:t>
          </a:r>
        </a:p>
      </dgm:t>
    </dgm:pt>
    <dgm:pt modelId="{63B3FC99-C79E-466E-9055-8DD498EA6C2D}" type="parTrans" cxnId="{881E7DBA-3CD0-49D5-BBC7-AE46B4984BB4}">
      <dgm:prSet/>
      <dgm:spPr/>
      <dgm:t>
        <a:bodyPr/>
        <a:lstStyle/>
        <a:p>
          <a:endParaRPr lang="en-US"/>
        </a:p>
      </dgm:t>
    </dgm:pt>
    <dgm:pt modelId="{29B1886B-55D3-44A0-8420-A4CB96C3F635}" type="sibTrans" cxnId="{881E7DBA-3CD0-49D5-BBC7-AE46B4984BB4}">
      <dgm:prSet/>
      <dgm:spPr/>
      <dgm:t>
        <a:bodyPr/>
        <a:lstStyle/>
        <a:p>
          <a:endParaRPr lang="en-US"/>
        </a:p>
      </dgm:t>
    </dgm:pt>
    <dgm:pt modelId="{80856580-6AC2-4477-B761-1B8BC05A536E}">
      <dgm:prSet phldrT="[Text]"/>
      <dgm:spPr/>
      <dgm:t>
        <a:bodyPr/>
        <a:lstStyle/>
        <a:p>
          <a:endParaRPr lang="th-TH"/>
        </a:p>
      </dgm:t>
    </dgm:pt>
    <dgm:pt modelId="{6C149887-AF10-407B-9AD3-CFDDAB2AD16E}" type="parTrans" cxnId="{F48AF52C-10BA-4588-9A9B-F5F9D698A930}">
      <dgm:prSet/>
      <dgm:spPr/>
      <dgm:t>
        <a:bodyPr/>
        <a:lstStyle/>
        <a:p>
          <a:endParaRPr lang="en-US"/>
        </a:p>
      </dgm:t>
    </dgm:pt>
    <dgm:pt modelId="{759D1E88-D056-4215-A1B1-FDAABD50E84A}" type="sibTrans" cxnId="{F48AF52C-10BA-4588-9A9B-F5F9D698A930}">
      <dgm:prSet/>
      <dgm:spPr/>
      <dgm:t>
        <a:bodyPr/>
        <a:lstStyle/>
        <a:p>
          <a:endParaRPr lang="en-US"/>
        </a:p>
      </dgm:t>
    </dgm:pt>
    <dgm:pt modelId="{169F3853-0F59-4969-887F-756447E63119}">
      <dgm:prSet phldrT="[Text]"/>
      <dgm:spPr/>
      <dgm:t>
        <a:bodyPr/>
        <a:lstStyle/>
        <a:p>
          <a:endParaRPr lang="th-TH"/>
        </a:p>
      </dgm:t>
    </dgm:pt>
    <dgm:pt modelId="{5430646E-AD19-4CEB-A2F0-198399A6FB35}" type="parTrans" cxnId="{ECC51475-7A4D-438B-8B15-2361D1EC2577}">
      <dgm:prSet/>
      <dgm:spPr/>
      <dgm:t>
        <a:bodyPr/>
        <a:lstStyle/>
        <a:p>
          <a:endParaRPr lang="en-US"/>
        </a:p>
      </dgm:t>
    </dgm:pt>
    <dgm:pt modelId="{4735AB63-2D27-4540-AD4E-101CBA3ECB93}" type="sibTrans" cxnId="{ECC51475-7A4D-438B-8B15-2361D1EC2577}">
      <dgm:prSet/>
      <dgm:spPr/>
      <dgm:t>
        <a:bodyPr/>
        <a:lstStyle/>
        <a:p>
          <a:endParaRPr lang="en-US"/>
        </a:p>
      </dgm:t>
    </dgm:pt>
    <dgm:pt modelId="{D5374E06-77B0-465F-978A-A1B6865FF096}">
      <dgm:prSet phldrT="[Text]"/>
      <dgm:spPr/>
      <dgm:t>
        <a:bodyPr/>
        <a:lstStyle/>
        <a:p>
          <a:endParaRPr lang="th-TH"/>
        </a:p>
      </dgm:t>
    </dgm:pt>
    <dgm:pt modelId="{033FE4A2-B292-4ED0-9E5E-5786728E1205}" type="parTrans" cxnId="{6D3520FB-C279-4865-B32D-FA2DCB845E31}">
      <dgm:prSet/>
      <dgm:spPr/>
      <dgm:t>
        <a:bodyPr/>
        <a:lstStyle/>
        <a:p>
          <a:endParaRPr lang="en-US"/>
        </a:p>
      </dgm:t>
    </dgm:pt>
    <dgm:pt modelId="{C03AFFA0-07D0-4B1D-8030-37C13C86B2A6}" type="sibTrans" cxnId="{6D3520FB-C279-4865-B32D-FA2DCB845E31}">
      <dgm:prSet/>
      <dgm:spPr/>
      <dgm:t>
        <a:bodyPr/>
        <a:lstStyle/>
        <a:p>
          <a:endParaRPr lang="en-US"/>
        </a:p>
      </dgm:t>
    </dgm:pt>
    <dgm:pt modelId="{60BBCFA8-87ED-4084-A453-C2E205EBDA07}">
      <dgm:prSet phldrT="[Text]"/>
      <dgm:spPr/>
      <dgm:t>
        <a:bodyPr/>
        <a:lstStyle/>
        <a:p>
          <a:endParaRPr lang="th-TH"/>
        </a:p>
      </dgm:t>
    </dgm:pt>
    <dgm:pt modelId="{8F048683-596B-4B08-97DA-D7FB558CFC9F}" type="parTrans" cxnId="{1B98B4CF-2D2C-45E1-AAEC-0BD1180F90F7}">
      <dgm:prSet/>
      <dgm:spPr/>
      <dgm:t>
        <a:bodyPr/>
        <a:lstStyle/>
        <a:p>
          <a:endParaRPr lang="en-US"/>
        </a:p>
      </dgm:t>
    </dgm:pt>
    <dgm:pt modelId="{6188C6D0-03BA-4ED4-8E17-50D728C34D4B}" type="sibTrans" cxnId="{1B98B4CF-2D2C-45E1-AAEC-0BD1180F90F7}">
      <dgm:prSet/>
      <dgm:spPr/>
      <dgm:t>
        <a:bodyPr/>
        <a:lstStyle/>
        <a:p>
          <a:endParaRPr lang="en-US"/>
        </a:p>
      </dgm:t>
    </dgm:pt>
    <dgm:pt modelId="{C02EDF26-6617-454B-A6B3-CA75FCB6C7D1}">
      <dgm:prSet phldrT="[Text]"/>
      <dgm:spPr/>
      <dgm:t>
        <a:bodyPr/>
        <a:lstStyle/>
        <a:p>
          <a:endParaRPr lang="th-TH"/>
        </a:p>
      </dgm:t>
    </dgm:pt>
    <dgm:pt modelId="{5D36FBBE-6031-4965-98D6-41170257ABF7}" type="parTrans" cxnId="{FE826B4B-8D35-4F76-963B-17ADFA0DC27A}">
      <dgm:prSet/>
      <dgm:spPr/>
      <dgm:t>
        <a:bodyPr/>
        <a:lstStyle/>
        <a:p>
          <a:endParaRPr lang="en-US"/>
        </a:p>
      </dgm:t>
    </dgm:pt>
    <dgm:pt modelId="{C64CE301-B9D0-463E-B94A-FEBF5691F344}" type="sibTrans" cxnId="{FE826B4B-8D35-4F76-963B-17ADFA0DC27A}">
      <dgm:prSet/>
      <dgm:spPr/>
      <dgm:t>
        <a:bodyPr/>
        <a:lstStyle/>
        <a:p>
          <a:endParaRPr lang="en-US"/>
        </a:p>
      </dgm:t>
    </dgm:pt>
    <dgm:pt modelId="{2B388285-770C-4E14-8E43-068B45D023FE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File Sharing</a:t>
          </a:r>
        </a:p>
      </dgm:t>
    </dgm:pt>
    <dgm:pt modelId="{D39ED796-20A1-44AB-A3E0-F3E0CA281182}" type="parTrans" cxnId="{1CF4EA15-9BE7-4AEF-AD24-D7D87D285D56}">
      <dgm:prSet/>
      <dgm:spPr/>
      <dgm:t>
        <a:bodyPr/>
        <a:lstStyle/>
        <a:p>
          <a:endParaRPr lang="en-US"/>
        </a:p>
      </dgm:t>
    </dgm:pt>
    <dgm:pt modelId="{0E306DD2-7276-4801-B968-9C7DF8242874}" type="sibTrans" cxnId="{1CF4EA15-9BE7-4AEF-AD24-D7D87D285D56}">
      <dgm:prSet/>
      <dgm:spPr/>
      <dgm:t>
        <a:bodyPr/>
        <a:lstStyle/>
        <a:p>
          <a:endParaRPr lang="en-US"/>
        </a:p>
      </dgm:t>
    </dgm:pt>
    <dgm:pt modelId="{9FCA58E4-4B9E-477D-8B54-2909561356C5}">
      <dgm:prSet custT="1"/>
      <dgm:spPr>
        <a:solidFill>
          <a:srgbClr val="7030A0"/>
        </a:solidFill>
      </dgm:spPr>
      <dgm:t>
        <a:bodyPr/>
        <a:lstStyle/>
        <a:p>
          <a:r>
            <a:rPr 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News</a:t>
          </a:r>
        </a:p>
      </dgm:t>
    </dgm:pt>
    <dgm:pt modelId="{7FAAFC9E-1902-4FB3-B800-15727F453D01}" type="parTrans" cxnId="{62D1DD96-4A33-4A88-A59D-6FFE5AEDCE2D}">
      <dgm:prSet/>
      <dgm:spPr/>
      <dgm:t>
        <a:bodyPr/>
        <a:lstStyle/>
        <a:p>
          <a:endParaRPr lang="en-US"/>
        </a:p>
      </dgm:t>
    </dgm:pt>
    <dgm:pt modelId="{E1E75B2B-B733-4747-B013-852602C91631}" type="sibTrans" cxnId="{62D1DD96-4A33-4A88-A59D-6FFE5AEDCE2D}">
      <dgm:prSet/>
      <dgm:spPr/>
      <dgm:t>
        <a:bodyPr/>
        <a:lstStyle/>
        <a:p>
          <a:endParaRPr lang="en-US"/>
        </a:p>
      </dgm:t>
    </dgm:pt>
    <dgm:pt modelId="{F4C1F1D6-861B-4F78-8C89-F85A1B8CA66F}">
      <dgm:prSet custT="1"/>
      <dgm:spPr>
        <a:solidFill>
          <a:srgbClr val="FF33CC"/>
        </a:solidFill>
      </dgm:spPr>
      <dgm:t>
        <a:bodyPr/>
        <a:lstStyle/>
        <a:p>
          <a:r>
            <a:rPr lang="en-US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Web Conference</a:t>
          </a:r>
        </a:p>
      </dgm:t>
    </dgm:pt>
    <dgm:pt modelId="{27DD5BB5-7BBA-422E-8AA7-E3097B1BEFC6}" type="parTrans" cxnId="{FB49FB93-AFDE-4859-9432-09C8CEEBA7A9}">
      <dgm:prSet/>
      <dgm:spPr/>
      <dgm:t>
        <a:bodyPr/>
        <a:lstStyle/>
        <a:p>
          <a:endParaRPr lang="en-US"/>
        </a:p>
      </dgm:t>
    </dgm:pt>
    <dgm:pt modelId="{814BDDC3-2499-4F6C-80E0-9D1B88D7E604}" type="sibTrans" cxnId="{FB49FB93-AFDE-4859-9432-09C8CEEBA7A9}">
      <dgm:prSet/>
      <dgm:spPr/>
      <dgm:t>
        <a:bodyPr/>
        <a:lstStyle/>
        <a:p>
          <a:endParaRPr lang="en-US"/>
        </a:p>
      </dgm:t>
    </dgm:pt>
    <dgm:pt modelId="{F4BA0F3C-9679-41C5-90A2-B530A41F6B38}">
      <dgm:prSet custT="1"/>
      <dgm:spPr>
        <a:solidFill>
          <a:srgbClr val="FF0000"/>
        </a:solidFill>
      </dgm:spPr>
      <dgm:t>
        <a:bodyPr/>
        <a:lstStyle/>
        <a:p>
          <a:r>
            <a:rPr lang="en-US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Calendar</a:t>
          </a:r>
        </a:p>
      </dgm:t>
    </dgm:pt>
    <dgm:pt modelId="{76C081A7-1FC5-43A6-B5B1-0D86F89A87E8}" type="parTrans" cxnId="{E1C80D8B-E6B5-4723-99F7-89A90112BC37}">
      <dgm:prSet/>
      <dgm:spPr/>
      <dgm:t>
        <a:bodyPr/>
        <a:lstStyle/>
        <a:p>
          <a:endParaRPr lang="en-US"/>
        </a:p>
      </dgm:t>
    </dgm:pt>
    <dgm:pt modelId="{56C1C2DD-09C0-41E5-9903-C7E4C4929B82}" type="sibTrans" cxnId="{E1C80D8B-E6B5-4723-99F7-89A90112BC37}">
      <dgm:prSet/>
      <dgm:spPr/>
      <dgm:t>
        <a:bodyPr/>
        <a:lstStyle/>
        <a:p>
          <a:endParaRPr lang="en-US"/>
        </a:p>
      </dgm:t>
    </dgm:pt>
    <dgm:pt modelId="{752CD983-3091-431D-92BF-9C865BC42C24}">
      <dgm:prSet custT="1"/>
      <dgm:spPr>
        <a:solidFill>
          <a:srgbClr val="0070C0"/>
        </a:solidFill>
      </dgm:spPr>
      <dgm:t>
        <a:bodyPr/>
        <a:lstStyle/>
        <a:p>
          <a:r>
            <a:rPr lang="en-US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Telephony</a:t>
          </a:r>
        </a:p>
      </dgm:t>
    </dgm:pt>
    <dgm:pt modelId="{342662F9-575D-4B2A-938B-1D7862B8852B}" type="parTrans" cxnId="{5293F19C-CC78-4FDD-9AC1-E227E0FA5845}">
      <dgm:prSet/>
      <dgm:spPr/>
      <dgm:t>
        <a:bodyPr/>
        <a:lstStyle/>
        <a:p>
          <a:endParaRPr lang="en-US"/>
        </a:p>
      </dgm:t>
    </dgm:pt>
    <dgm:pt modelId="{70185BFE-4F4F-4407-B632-35674E31FA3A}" type="sibTrans" cxnId="{5293F19C-CC78-4FDD-9AC1-E227E0FA5845}">
      <dgm:prSet/>
      <dgm:spPr/>
      <dgm:t>
        <a:bodyPr/>
        <a:lstStyle/>
        <a:p>
          <a:endParaRPr lang="en-US"/>
        </a:p>
      </dgm:t>
    </dgm:pt>
    <dgm:pt modelId="{92C4A5AA-E22C-4E10-B339-2177E0C97B16}" type="pres">
      <dgm:prSet presAssocID="{F4987054-6813-42E5-966C-9101A2DAA5A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2993702-FA4C-4967-98A9-D8384838E3FF}" type="pres">
      <dgm:prSet presAssocID="{B5CA0DCE-5984-43C6-B09C-966727BED1DD}" presName="centerShape" presStyleLbl="node0" presStyleIdx="0" presStyleCnt="1" custScaleX="181613"/>
      <dgm:spPr/>
    </dgm:pt>
    <dgm:pt modelId="{6144D6F0-E06E-4AFA-AD27-BA9A0FFB317C}" type="pres">
      <dgm:prSet presAssocID="{F2B0FD37-B662-4C09-9702-B44EE5F0C9A7}" presName="Name9" presStyleLbl="parChTrans1D2" presStyleIdx="0" presStyleCnt="9"/>
      <dgm:spPr/>
    </dgm:pt>
    <dgm:pt modelId="{AC6CF319-DB41-4D20-ADD0-25990DC7348F}" type="pres">
      <dgm:prSet presAssocID="{F2B0FD37-B662-4C09-9702-B44EE5F0C9A7}" presName="connTx" presStyleLbl="parChTrans1D2" presStyleIdx="0" presStyleCnt="9"/>
      <dgm:spPr/>
    </dgm:pt>
    <dgm:pt modelId="{37C2A118-A5FD-4E34-A902-C0791116AC52}" type="pres">
      <dgm:prSet presAssocID="{BABB29A1-3BFC-4390-B2B0-68CAE3FA5106}" presName="node" presStyleLbl="node1" presStyleIdx="0" presStyleCnt="9" custScaleX="112963" custScaleY="113834">
        <dgm:presLayoutVars>
          <dgm:bulletEnabled val="1"/>
        </dgm:presLayoutVars>
      </dgm:prSet>
      <dgm:spPr/>
    </dgm:pt>
    <dgm:pt modelId="{C5FF7B67-6BC2-4EA9-A050-B2A9C4808193}" type="pres">
      <dgm:prSet presAssocID="{342662F9-575D-4B2A-938B-1D7862B8852B}" presName="Name9" presStyleLbl="parChTrans1D2" presStyleIdx="1" presStyleCnt="9"/>
      <dgm:spPr/>
    </dgm:pt>
    <dgm:pt modelId="{9260A6A7-E9B1-44A7-97FE-2E8EB3EEA875}" type="pres">
      <dgm:prSet presAssocID="{342662F9-575D-4B2A-938B-1D7862B8852B}" presName="connTx" presStyleLbl="parChTrans1D2" presStyleIdx="1" presStyleCnt="9"/>
      <dgm:spPr/>
    </dgm:pt>
    <dgm:pt modelId="{680FCF32-764A-4486-835F-ECBD077D8DCB}" type="pres">
      <dgm:prSet presAssocID="{752CD983-3091-431D-92BF-9C865BC42C24}" presName="node" presStyleLbl="node1" presStyleIdx="1" presStyleCnt="9" custScaleX="112963" custScaleY="113834">
        <dgm:presLayoutVars>
          <dgm:bulletEnabled val="1"/>
        </dgm:presLayoutVars>
      </dgm:prSet>
      <dgm:spPr/>
    </dgm:pt>
    <dgm:pt modelId="{FF60493D-3097-4F09-9A72-69346D662143}" type="pres">
      <dgm:prSet presAssocID="{47074190-3A17-4F73-9C95-CFCC9728FC64}" presName="Name9" presStyleLbl="parChTrans1D2" presStyleIdx="2" presStyleCnt="9"/>
      <dgm:spPr/>
    </dgm:pt>
    <dgm:pt modelId="{9D7AE8D2-FBA6-4B4B-AB5A-04EBC2259313}" type="pres">
      <dgm:prSet presAssocID="{47074190-3A17-4F73-9C95-CFCC9728FC64}" presName="connTx" presStyleLbl="parChTrans1D2" presStyleIdx="2" presStyleCnt="9"/>
      <dgm:spPr/>
    </dgm:pt>
    <dgm:pt modelId="{8648A79E-2134-47EF-86A5-87EC12E2B9C7}" type="pres">
      <dgm:prSet presAssocID="{043C9EF9-D054-45F2-A8C8-C74A9143A25E}" presName="node" presStyleLbl="node1" presStyleIdx="2" presStyleCnt="9" custScaleX="112963" custScaleY="113834">
        <dgm:presLayoutVars>
          <dgm:bulletEnabled val="1"/>
        </dgm:presLayoutVars>
      </dgm:prSet>
      <dgm:spPr/>
    </dgm:pt>
    <dgm:pt modelId="{2BF4870D-A052-4506-96CF-48139E8D1A49}" type="pres">
      <dgm:prSet presAssocID="{D39ED796-20A1-44AB-A3E0-F3E0CA281182}" presName="Name9" presStyleLbl="parChTrans1D2" presStyleIdx="3" presStyleCnt="9"/>
      <dgm:spPr/>
    </dgm:pt>
    <dgm:pt modelId="{EFC6CA47-142C-442B-839D-73E92DD989CA}" type="pres">
      <dgm:prSet presAssocID="{D39ED796-20A1-44AB-A3E0-F3E0CA281182}" presName="connTx" presStyleLbl="parChTrans1D2" presStyleIdx="3" presStyleCnt="9"/>
      <dgm:spPr/>
    </dgm:pt>
    <dgm:pt modelId="{B5FB2662-54C5-4599-9077-88D9A2433B86}" type="pres">
      <dgm:prSet presAssocID="{2B388285-770C-4E14-8E43-068B45D023FE}" presName="node" presStyleLbl="node1" presStyleIdx="3" presStyleCnt="9" custScaleX="112963" custScaleY="113834">
        <dgm:presLayoutVars>
          <dgm:bulletEnabled val="1"/>
        </dgm:presLayoutVars>
      </dgm:prSet>
      <dgm:spPr/>
    </dgm:pt>
    <dgm:pt modelId="{F883E132-69A7-41F8-BF7F-A3711371BF3D}" type="pres">
      <dgm:prSet presAssocID="{7FAAFC9E-1902-4FB3-B800-15727F453D01}" presName="Name9" presStyleLbl="parChTrans1D2" presStyleIdx="4" presStyleCnt="9"/>
      <dgm:spPr/>
    </dgm:pt>
    <dgm:pt modelId="{551BA0C1-595A-49F2-9916-A835EB7EEC4A}" type="pres">
      <dgm:prSet presAssocID="{7FAAFC9E-1902-4FB3-B800-15727F453D01}" presName="connTx" presStyleLbl="parChTrans1D2" presStyleIdx="4" presStyleCnt="9"/>
      <dgm:spPr/>
    </dgm:pt>
    <dgm:pt modelId="{F5168713-8796-4A0F-B633-36C51B3A139A}" type="pres">
      <dgm:prSet presAssocID="{9FCA58E4-4B9E-477D-8B54-2909561356C5}" presName="node" presStyleLbl="node1" presStyleIdx="4" presStyleCnt="9" custScaleX="112963" custScaleY="113834">
        <dgm:presLayoutVars>
          <dgm:bulletEnabled val="1"/>
        </dgm:presLayoutVars>
      </dgm:prSet>
      <dgm:spPr/>
    </dgm:pt>
    <dgm:pt modelId="{5105A61E-0B49-41BE-A0C7-C1967AB1413B}" type="pres">
      <dgm:prSet presAssocID="{27DD5BB5-7BBA-422E-8AA7-E3097B1BEFC6}" presName="Name9" presStyleLbl="parChTrans1D2" presStyleIdx="5" presStyleCnt="9"/>
      <dgm:spPr/>
    </dgm:pt>
    <dgm:pt modelId="{3B084ADE-DC0D-481A-B7B7-32680A8DC899}" type="pres">
      <dgm:prSet presAssocID="{27DD5BB5-7BBA-422E-8AA7-E3097B1BEFC6}" presName="connTx" presStyleLbl="parChTrans1D2" presStyleIdx="5" presStyleCnt="9"/>
      <dgm:spPr/>
    </dgm:pt>
    <dgm:pt modelId="{0E0F75F6-F008-48AC-9505-BA65BBCDB61C}" type="pres">
      <dgm:prSet presAssocID="{F4C1F1D6-861B-4F78-8C89-F85A1B8CA66F}" presName="node" presStyleLbl="node1" presStyleIdx="5" presStyleCnt="9" custScaleX="112963" custScaleY="113834">
        <dgm:presLayoutVars>
          <dgm:bulletEnabled val="1"/>
        </dgm:presLayoutVars>
      </dgm:prSet>
      <dgm:spPr/>
    </dgm:pt>
    <dgm:pt modelId="{EF8534BA-B436-4BA3-BBA8-96D22BAA2EB4}" type="pres">
      <dgm:prSet presAssocID="{76C081A7-1FC5-43A6-B5B1-0D86F89A87E8}" presName="Name9" presStyleLbl="parChTrans1D2" presStyleIdx="6" presStyleCnt="9"/>
      <dgm:spPr/>
    </dgm:pt>
    <dgm:pt modelId="{7D886A92-E57E-43E4-B7D6-B4681F885AB8}" type="pres">
      <dgm:prSet presAssocID="{76C081A7-1FC5-43A6-B5B1-0D86F89A87E8}" presName="connTx" presStyleLbl="parChTrans1D2" presStyleIdx="6" presStyleCnt="9"/>
      <dgm:spPr/>
    </dgm:pt>
    <dgm:pt modelId="{E1A2077B-97B1-43B0-B011-981F985C6B08}" type="pres">
      <dgm:prSet presAssocID="{F4BA0F3C-9679-41C5-90A2-B530A41F6B38}" presName="node" presStyleLbl="node1" presStyleIdx="6" presStyleCnt="9" custScaleX="112963" custScaleY="113834">
        <dgm:presLayoutVars>
          <dgm:bulletEnabled val="1"/>
        </dgm:presLayoutVars>
      </dgm:prSet>
      <dgm:spPr/>
    </dgm:pt>
    <dgm:pt modelId="{E1E8F7A8-230D-4C2C-8AD7-C6EA76F757C0}" type="pres">
      <dgm:prSet presAssocID="{DD2F4D8A-132D-4A31-A758-40FBACF8E783}" presName="Name9" presStyleLbl="parChTrans1D2" presStyleIdx="7" presStyleCnt="9"/>
      <dgm:spPr/>
    </dgm:pt>
    <dgm:pt modelId="{A93C6457-8CD8-4949-9F4E-1D39A0D67C93}" type="pres">
      <dgm:prSet presAssocID="{DD2F4D8A-132D-4A31-A758-40FBACF8E783}" presName="connTx" presStyleLbl="parChTrans1D2" presStyleIdx="7" presStyleCnt="9"/>
      <dgm:spPr/>
    </dgm:pt>
    <dgm:pt modelId="{D704302A-E3B8-4825-9711-0ADB6D4AE9BF}" type="pres">
      <dgm:prSet presAssocID="{848855A6-DB17-4A29-AF03-1A5951C0AABB}" presName="node" presStyleLbl="node1" presStyleIdx="7" presStyleCnt="9" custScaleX="112963" custScaleY="113834">
        <dgm:presLayoutVars>
          <dgm:bulletEnabled val="1"/>
        </dgm:presLayoutVars>
      </dgm:prSet>
      <dgm:spPr/>
    </dgm:pt>
    <dgm:pt modelId="{A7B3ED97-E85D-4830-A665-10C2F93FEA81}" type="pres">
      <dgm:prSet presAssocID="{63B3FC99-C79E-466E-9055-8DD498EA6C2D}" presName="Name9" presStyleLbl="parChTrans1D2" presStyleIdx="8" presStyleCnt="9"/>
      <dgm:spPr/>
    </dgm:pt>
    <dgm:pt modelId="{8FA7E785-6A53-41EB-9E1B-E77A6D547848}" type="pres">
      <dgm:prSet presAssocID="{63B3FC99-C79E-466E-9055-8DD498EA6C2D}" presName="connTx" presStyleLbl="parChTrans1D2" presStyleIdx="8" presStyleCnt="9"/>
      <dgm:spPr/>
    </dgm:pt>
    <dgm:pt modelId="{BA274D2D-A3BF-4AD5-9E79-E86163A6183E}" type="pres">
      <dgm:prSet presAssocID="{C8A3907E-2FE9-4E4E-AF9B-3F02BABDB211}" presName="node" presStyleLbl="node1" presStyleIdx="8" presStyleCnt="9" custScaleX="112963" custScaleY="113834">
        <dgm:presLayoutVars>
          <dgm:bulletEnabled val="1"/>
        </dgm:presLayoutVars>
      </dgm:prSet>
      <dgm:spPr/>
    </dgm:pt>
  </dgm:ptLst>
  <dgm:cxnLst>
    <dgm:cxn modelId="{E06BCA01-B646-49A7-808E-31B0FF4B531A}" type="presOf" srcId="{C8A3907E-2FE9-4E4E-AF9B-3F02BABDB211}" destId="{BA274D2D-A3BF-4AD5-9E79-E86163A6183E}" srcOrd="0" destOrd="0" presId="urn:microsoft.com/office/officeart/2005/8/layout/radial1"/>
    <dgm:cxn modelId="{913F6505-75EB-4DF9-9B76-7DA509B1558D}" type="presOf" srcId="{2B388285-770C-4E14-8E43-068B45D023FE}" destId="{B5FB2662-54C5-4599-9077-88D9A2433B86}" srcOrd="0" destOrd="0" presId="urn:microsoft.com/office/officeart/2005/8/layout/radial1"/>
    <dgm:cxn modelId="{EA272F0D-B92D-42C9-8516-B952FCBB3FA3}" type="presOf" srcId="{848855A6-DB17-4A29-AF03-1A5951C0AABB}" destId="{D704302A-E3B8-4825-9711-0ADB6D4AE9BF}" srcOrd="0" destOrd="0" presId="urn:microsoft.com/office/officeart/2005/8/layout/radial1"/>
    <dgm:cxn modelId="{1CF4EA15-9BE7-4AEF-AD24-D7D87D285D56}" srcId="{B5CA0DCE-5984-43C6-B09C-966727BED1DD}" destId="{2B388285-770C-4E14-8E43-068B45D023FE}" srcOrd="3" destOrd="0" parTransId="{D39ED796-20A1-44AB-A3E0-F3E0CA281182}" sibTransId="{0E306DD2-7276-4801-B968-9C7DF8242874}"/>
    <dgm:cxn modelId="{14FADF24-E0E6-44B9-A353-3DA3A41500BE}" type="presOf" srcId="{7FAAFC9E-1902-4FB3-B800-15727F453D01}" destId="{F883E132-69A7-41F8-BF7F-A3711371BF3D}" srcOrd="0" destOrd="0" presId="urn:microsoft.com/office/officeart/2005/8/layout/radial1"/>
    <dgm:cxn modelId="{917FB125-D0A1-4DDD-B277-234115357C17}" type="presOf" srcId="{D39ED796-20A1-44AB-A3E0-F3E0CA281182}" destId="{EFC6CA47-142C-442B-839D-73E92DD989CA}" srcOrd="1" destOrd="0" presId="urn:microsoft.com/office/officeart/2005/8/layout/radial1"/>
    <dgm:cxn modelId="{6C0AEC26-EA98-49BA-AAF9-436A41662F0F}" type="presOf" srcId="{F4C1F1D6-861B-4F78-8C89-F85A1B8CA66F}" destId="{0E0F75F6-F008-48AC-9505-BA65BBCDB61C}" srcOrd="0" destOrd="0" presId="urn:microsoft.com/office/officeart/2005/8/layout/radial1"/>
    <dgm:cxn modelId="{F96B8C29-13D7-4D2C-8ABF-214CC00EF349}" type="presOf" srcId="{F4987054-6813-42E5-966C-9101A2DAA5AD}" destId="{92C4A5AA-E22C-4E10-B339-2177E0C97B16}" srcOrd="0" destOrd="0" presId="urn:microsoft.com/office/officeart/2005/8/layout/radial1"/>
    <dgm:cxn modelId="{048D472C-3C0C-4813-9BE5-1A211B95E3C2}" type="presOf" srcId="{76C081A7-1FC5-43A6-B5B1-0D86F89A87E8}" destId="{EF8534BA-B436-4BA3-BBA8-96D22BAA2EB4}" srcOrd="0" destOrd="0" presId="urn:microsoft.com/office/officeart/2005/8/layout/radial1"/>
    <dgm:cxn modelId="{F48AF52C-10BA-4588-9A9B-F5F9D698A930}" srcId="{F4987054-6813-42E5-966C-9101A2DAA5AD}" destId="{80856580-6AC2-4477-B761-1B8BC05A536E}" srcOrd="2" destOrd="0" parTransId="{6C149887-AF10-407B-9AD3-CFDDAB2AD16E}" sibTransId="{759D1E88-D056-4215-A1B1-FDAABD50E84A}"/>
    <dgm:cxn modelId="{1A928A2F-426A-4600-9E58-197A05855670}" type="presOf" srcId="{DD2F4D8A-132D-4A31-A758-40FBACF8E783}" destId="{A93C6457-8CD8-4949-9F4E-1D39A0D67C93}" srcOrd="1" destOrd="0" presId="urn:microsoft.com/office/officeart/2005/8/layout/radial1"/>
    <dgm:cxn modelId="{699E6732-5CE7-48A0-9103-1325FF749B50}" type="presOf" srcId="{7FAAFC9E-1902-4FB3-B800-15727F453D01}" destId="{551BA0C1-595A-49F2-9916-A835EB7EEC4A}" srcOrd="1" destOrd="0" presId="urn:microsoft.com/office/officeart/2005/8/layout/radial1"/>
    <dgm:cxn modelId="{AB80EF3D-3D31-4705-98DE-5F5C7F21B2E7}" srcId="{B5CA0DCE-5984-43C6-B09C-966727BED1DD}" destId="{BABB29A1-3BFC-4390-B2B0-68CAE3FA5106}" srcOrd="0" destOrd="0" parTransId="{F2B0FD37-B662-4C09-9702-B44EE5F0C9A7}" sibTransId="{E606554C-4FA7-4B30-9D19-4F2D8736DEB3}"/>
    <dgm:cxn modelId="{5663AC3E-AAD9-46EC-9D15-AF8A23F0B385}" type="presOf" srcId="{F2B0FD37-B662-4C09-9702-B44EE5F0C9A7}" destId="{AC6CF319-DB41-4D20-ADD0-25990DC7348F}" srcOrd="1" destOrd="0" presId="urn:microsoft.com/office/officeart/2005/8/layout/radial1"/>
    <dgm:cxn modelId="{AD3E3960-2596-4F54-AFF8-302EF7516474}" type="presOf" srcId="{76C081A7-1FC5-43A6-B5B1-0D86F89A87E8}" destId="{7D886A92-E57E-43E4-B7D6-B4681F885AB8}" srcOrd="1" destOrd="0" presId="urn:microsoft.com/office/officeart/2005/8/layout/radial1"/>
    <dgm:cxn modelId="{FE826B4B-8D35-4F76-963B-17ADFA0DC27A}" srcId="{F4987054-6813-42E5-966C-9101A2DAA5AD}" destId="{C02EDF26-6617-454B-A6B3-CA75FCB6C7D1}" srcOrd="5" destOrd="0" parTransId="{5D36FBBE-6031-4965-98D6-41170257ABF7}" sibTransId="{C64CE301-B9D0-463E-B94A-FEBF5691F344}"/>
    <dgm:cxn modelId="{3DA15F4D-1BBD-47B3-806B-D7A94E2B257A}" srcId="{B5CA0DCE-5984-43C6-B09C-966727BED1DD}" destId="{043C9EF9-D054-45F2-A8C8-C74A9143A25E}" srcOrd="2" destOrd="0" parTransId="{47074190-3A17-4F73-9C95-CFCC9728FC64}" sibTransId="{ACFC8831-01D2-4A23-9E31-3EF951A86492}"/>
    <dgm:cxn modelId="{E8375C72-3A7D-4912-98FC-5DB4288D90BB}" type="presOf" srcId="{B5CA0DCE-5984-43C6-B09C-966727BED1DD}" destId="{92993702-FA4C-4967-98A9-D8384838E3FF}" srcOrd="0" destOrd="0" presId="urn:microsoft.com/office/officeart/2005/8/layout/radial1"/>
    <dgm:cxn modelId="{ECC51475-7A4D-438B-8B15-2361D1EC2577}" srcId="{F4987054-6813-42E5-966C-9101A2DAA5AD}" destId="{169F3853-0F59-4969-887F-756447E63119}" srcOrd="3" destOrd="0" parTransId="{5430646E-AD19-4CEB-A2F0-198399A6FB35}" sibTransId="{4735AB63-2D27-4540-AD4E-101CBA3ECB93}"/>
    <dgm:cxn modelId="{F8D9B55A-B8E8-4730-A8C2-02E3F2BC099C}" type="presOf" srcId="{D39ED796-20A1-44AB-A3E0-F3E0CA281182}" destId="{2BF4870D-A052-4506-96CF-48139E8D1A49}" srcOrd="0" destOrd="0" presId="urn:microsoft.com/office/officeart/2005/8/layout/radial1"/>
    <dgm:cxn modelId="{186DA980-C5A3-4CAE-9BA5-8BAD732BBBAB}" type="presOf" srcId="{342662F9-575D-4B2A-938B-1D7862B8852B}" destId="{C5FF7B67-6BC2-4EA9-A050-B2A9C4808193}" srcOrd="0" destOrd="0" presId="urn:microsoft.com/office/officeart/2005/8/layout/radial1"/>
    <dgm:cxn modelId="{F43F7383-A0DC-4653-A75E-AD185C1E1512}" type="presOf" srcId="{BABB29A1-3BFC-4390-B2B0-68CAE3FA5106}" destId="{37C2A118-A5FD-4E34-A902-C0791116AC52}" srcOrd="0" destOrd="0" presId="urn:microsoft.com/office/officeart/2005/8/layout/radial1"/>
    <dgm:cxn modelId="{E1C80D8B-E6B5-4723-99F7-89A90112BC37}" srcId="{B5CA0DCE-5984-43C6-B09C-966727BED1DD}" destId="{F4BA0F3C-9679-41C5-90A2-B530A41F6B38}" srcOrd="6" destOrd="0" parTransId="{76C081A7-1FC5-43A6-B5B1-0D86F89A87E8}" sibTransId="{56C1C2DD-09C0-41E5-9903-C7E4C4929B82}"/>
    <dgm:cxn modelId="{FB49FB93-AFDE-4859-9432-09C8CEEBA7A9}" srcId="{B5CA0DCE-5984-43C6-B09C-966727BED1DD}" destId="{F4C1F1D6-861B-4F78-8C89-F85A1B8CA66F}" srcOrd="5" destOrd="0" parTransId="{27DD5BB5-7BBA-422E-8AA7-E3097B1BEFC6}" sibTransId="{814BDDC3-2499-4F6C-80E0-9D1B88D7E604}"/>
    <dgm:cxn modelId="{62D1DD96-4A33-4A88-A59D-6FFE5AEDCE2D}" srcId="{B5CA0DCE-5984-43C6-B09C-966727BED1DD}" destId="{9FCA58E4-4B9E-477D-8B54-2909561356C5}" srcOrd="4" destOrd="0" parTransId="{7FAAFC9E-1902-4FB3-B800-15727F453D01}" sibTransId="{E1E75B2B-B733-4747-B013-852602C91631}"/>
    <dgm:cxn modelId="{63541D99-80C6-4F4C-A345-FAF8A0F61358}" type="presOf" srcId="{DD2F4D8A-132D-4A31-A758-40FBACF8E783}" destId="{E1E8F7A8-230D-4C2C-8AD7-C6EA76F757C0}" srcOrd="0" destOrd="0" presId="urn:microsoft.com/office/officeart/2005/8/layout/radial1"/>
    <dgm:cxn modelId="{CAFCF499-E288-4864-90A8-387AFFD651BF}" type="presOf" srcId="{63B3FC99-C79E-466E-9055-8DD498EA6C2D}" destId="{A7B3ED97-E85D-4830-A665-10C2F93FEA81}" srcOrd="0" destOrd="0" presId="urn:microsoft.com/office/officeart/2005/8/layout/radial1"/>
    <dgm:cxn modelId="{5293F19C-CC78-4FDD-9AC1-E227E0FA5845}" srcId="{B5CA0DCE-5984-43C6-B09C-966727BED1DD}" destId="{752CD983-3091-431D-92BF-9C865BC42C24}" srcOrd="1" destOrd="0" parTransId="{342662F9-575D-4B2A-938B-1D7862B8852B}" sibTransId="{70185BFE-4F4F-4407-B632-35674E31FA3A}"/>
    <dgm:cxn modelId="{87DDE19F-167E-4D4D-9C6B-DFC81664056A}" type="presOf" srcId="{47074190-3A17-4F73-9C95-CFCC9728FC64}" destId="{9D7AE8D2-FBA6-4B4B-AB5A-04EBC2259313}" srcOrd="1" destOrd="0" presId="urn:microsoft.com/office/officeart/2005/8/layout/radial1"/>
    <dgm:cxn modelId="{4527CFAB-26E8-4D73-ADC8-49AEA77A731D}" type="presOf" srcId="{752CD983-3091-431D-92BF-9C865BC42C24}" destId="{680FCF32-764A-4486-835F-ECBD077D8DCB}" srcOrd="0" destOrd="0" presId="urn:microsoft.com/office/officeart/2005/8/layout/radial1"/>
    <dgm:cxn modelId="{881E7DBA-3CD0-49D5-BBC7-AE46B4984BB4}" srcId="{B5CA0DCE-5984-43C6-B09C-966727BED1DD}" destId="{C8A3907E-2FE9-4E4E-AF9B-3F02BABDB211}" srcOrd="8" destOrd="0" parTransId="{63B3FC99-C79E-466E-9055-8DD498EA6C2D}" sibTransId="{29B1886B-55D3-44A0-8420-A4CB96C3F635}"/>
    <dgm:cxn modelId="{AD3410CA-14DF-40AA-9285-065F940353AA}" type="presOf" srcId="{47074190-3A17-4F73-9C95-CFCC9728FC64}" destId="{FF60493D-3097-4F09-9A72-69346D662143}" srcOrd="0" destOrd="0" presId="urn:microsoft.com/office/officeart/2005/8/layout/radial1"/>
    <dgm:cxn modelId="{276B45CE-A8BD-41ED-8E8E-E5BBE25B6733}" type="presOf" srcId="{F4BA0F3C-9679-41C5-90A2-B530A41F6B38}" destId="{E1A2077B-97B1-43B0-B011-981F985C6B08}" srcOrd="0" destOrd="0" presId="urn:microsoft.com/office/officeart/2005/8/layout/radial1"/>
    <dgm:cxn modelId="{1B98B4CF-2D2C-45E1-AAEC-0BD1180F90F7}" srcId="{F4987054-6813-42E5-966C-9101A2DAA5AD}" destId="{60BBCFA8-87ED-4084-A453-C2E205EBDA07}" srcOrd="4" destOrd="0" parTransId="{8F048683-596B-4B08-97DA-D7FB558CFC9F}" sibTransId="{6188C6D0-03BA-4ED4-8E17-50D728C34D4B}"/>
    <dgm:cxn modelId="{AA31F2D0-FA89-4345-9621-91302B2D31A3}" type="presOf" srcId="{9FCA58E4-4B9E-477D-8B54-2909561356C5}" destId="{F5168713-8796-4A0F-B633-36C51B3A139A}" srcOrd="0" destOrd="0" presId="urn:microsoft.com/office/officeart/2005/8/layout/radial1"/>
    <dgm:cxn modelId="{876E00D7-D651-4F44-97EB-A00FC54134B3}" type="presOf" srcId="{342662F9-575D-4B2A-938B-1D7862B8852B}" destId="{9260A6A7-E9B1-44A7-97FE-2E8EB3EEA875}" srcOrd="1" destOrd="0" presId="urn:microsoft.com/office/officeart/2005/8/layout/radial1"/>
    <dgm:cxn modelId="{8E361CD8-6E9E-4179-9782-5B5EE87902B0}" srcId="{B5CA0DCE-5984-43C6-B09C-966727BED1DD}" destId="{848855A6-DB17-4A29-AF03-1A5951C0AABB}" srcOrd="7" destOrd="0" parTransId="{DD2F4D8A-132D-4A31-A758-40FBACF8E783}" sibTransId="{1CE16804-C393-449A-9B9D-D2EE6EF0BFB3}"/>
    <dgm:cxn modelId="{BF5502E1-ABE3-4DD8-B1B8-E19D4D383D2E}" type="presOf" srcId="{63B3FC99-C79E-466E-9055-8DD498EA6C2D}" destId="{8FA7E785-6A53-41EB-9E1B-E77A6D547848}" srcOrd="1" destOrd="0" presId="urn:microsoft.com/office/officeart/2005/8/layout/radial1"/>
    <dgm:cxn modelId="{749D05E1-7D12-4ADE-939B-CD917CC2B4C2}" type="presOf" srcId="{27DD5BB5-7BBA-422E-8AA7-E3097B1BEFC6}" destId="{3B084ADE-DC0D-481A-B7B7-32680A8DC899}" srcOrd="1" destOrd="0" presId="urn:microsoft.com/office/officeart/2005/8/layout/radial1"/>
    <dgm:cxn modelId="{A452BEE7-718B-4E73-AA11-E0D6AC25ACE6}" type="presOf" srcId="{27DD5BB5-7BBA-422E-8AA7-E3097B1BEFC6}" destId="{5105A61E-0B49-41BE-A0C7-C1967AB1413B}" srcOrd="0" destOrd="0" presId="urn:microsoft.com/office/officeart/2005/8/layout/radial1"/>
    <dgm:cxn modelId="{30B0E2EB-2648-4783-9C05-76757130438F}" srcId="{F4987054-6813-42E5-966C-9101A2DAA5AD}" destId="{B5CA0DCE-5984-43C6-B09C-966727BED1DD}" srcOrd="0" destOrd="0" parTransId="{860CAE74-093B-4AAC-B0BC-A3AD105B2BF6}" sibTransId="{34D5BD15-AB70-44DA-8CD5-4AB44AD8C5E4}"/>
    <dgm:cxn modelId="{A7692BF9-FA10-4D30-A290-840DB51DA989}" type="presOf" srcId="{043C9EF9-D054-45F2-A8C8-C74A9143A25E}" destId="{8648A79E-2134-47EF-86A5-87EC12E2B9C7}" srcOrd="0" destOrd="0" presId="urn:microsoft.com/office/officeart/2005/8/layout/radial1"/>
    <dgm:cxn modelId="{548CFCF9-E0BC-4C33-A664-2CDFDF3699F5}" type="presOf" srcId="{F2B0FD37-B662-4C09-9702-B44EE5F0C9A7}" destId="{6144D6F0-E06E-4AFA-AD27-BA9A0FFB317C}" srcOrd="0" destOrd="0" presId="urn:microsoft.com/office/officeart/2005/8/layout/radial1"/>
    <dgm:cxn modelId="{6D3520FB-C279-4865-B32D-FA2DCB845E31}" srcId="{F4987054-6813-42E5-966C-9101A2DAA5AD}" destId="{D5374E06-77B0-465F-978A-A1B6865FF096}" srcOrd="1" destOrd="0" parTransId="{033FE4A2-B292-4ED0-9E5E-5786728E1205}" sibTransId="{C03AFFA0-07D0-4B1D-8030-37C13C86B2A6}"/>
    <dgm:cxn modelId="{3FD4F8E0-EA91-4563-A062-D7BDF89D981B}" type="presParOf" srcId="{92C4A5AA-E22C-4E10-B339-2177E0C97B16}" destId="{92993702-FA4C-4967-98A9-D8384838E3FF}" srcOrd="0" destOrd="0" presId="urn:microsoft.com/office/officeart/2005/8/layout/radial1"/>
    <dgm:cxn modelId="{83BA750C-0BEA-48DB-AD49-9DE8B2BBB468}" type="presParOf" srcId="{92C4A5AA-E22C-4E10-B339-2177E0C97B16}" destId="{6144D6F0-E06E-4AFA-AD27-BA9A0FFB317C}" srcOrd="1" destOrd="0" presId="urn:microsoft.com/office/officeart/2005/8/layout/radial1"/>
    <dgm:cxn modelId="{662A9487-CF7A-4104-BB0C-7790243DE1C8}" type="presParOf" srcId="{6144D6F0-E06E-4AFA-AD27-BA9A0FFB317C}" destId="{AC6CF319-DB41-4D20-ADD0-25990DC7348F}" srcOrd="0" destOrd="0" presId="urn:microsoft.com/office/officeart/2005/8/layout/radial1"/>
    <dgm:cxn modelId="{47A077CE-0E40-41ED-B692-D94CE7DED885}" type="presParOf" srcId="{92C4A5AA-E22C-4E10-B339-2177E0C97B16}" destId="{37C2A118-A5FD-4E34-A902-C0791116AC52}" srcOrd="2" destOrd="0" presId="urn:microsoft.com/office/officeart/2005/8/layout/radial1"/>
    <dgm:cxn modelId="{53C1CF65-1C68-4925-9C72-B5A8F68EE1D7}" type="presParOf" srcId="{92C4A5AA-E22C-4E10-B339-2177E0C97B16}" destId="{C5FF7B67-6BC2-4EA9-A050-B2A9C4808193}" srcOrd="3" destOrd="0" presId="urn:microsoft.com/office/officeart/2005/8/layout/radial1"/>
    <dgm:cxn modelId="{131E371E-BEA9-497E-9F9F-5E1FD389BB9D}" type="presParOf" srcId="{C5FF7B67-6BC2-4EA9-A050-B2A9C4808193}" destId="{9260A6A7-E9B1-44A7-97FE-2E8EB3EEA875}" srcOrd="0" destOrd="0" presId="urn:microsoft.com/office/officeart/2005/8/layout/radial1"/>
    <dgm:cxn modelId="{45CA9733-10EA-4BD3-AECD-F20D60F6837D}" type="presParOf" srcId="{92C4A5AA-E22C-4E10-B339-2177E0C97B16}" destId="{680FCF32-764A-4486-835F-ECBD077D8DCB}" srcOrd="4" destOrd="0" presId="urn:microsoft.com/office/officeart/2005/8/layout/radial1"/>
    <dgm:cxn modelId="{553ACC83-F90B-4F11-8FA8-E7C5F089FE87}" type="presParOf" srcId="{92C4A5AA-E22C-4E10-B339-2177E0C97B16}" destId="{FF60493D-3097-4F09-9A72-69346D662143}" srcOrd="5" destOrd="0" presId="urn:microsoft.com/office/officeart/2005/8/layout/radial1"/>
    <dgm:cxn modelId="{50E49202-949B-4BF3-89DC-E2604BC60056}" type="presParOf" srcId="{FF60493D-3097-4F09-9A72-69346D662143}" destId="{9D7AE8D2-FBA6-4B4B-AB5A-04EBC2259313}" srcOrd="0" destOrd="0" presId="urn:microsoft.com/office/officeart/2005/8/layout/radial1"/>
    <dgm:cxn modelId="{AFE74F91-A6BC-421D-84DC-FF3DB2DDB908}" type="presParOf" srcId="{92C4A5AA-E22C-4E10-B339-2177E0C97B16}" destId="{8648A79E-2134-47EF-86A5-87EC12E2B9C7}" srcOrd="6" destOrd="0" presId="urn:microsoft.com/office/officeart/2005/8/layout/radial1"/>
    <dgm:cxn modelId="{B4D780BE-3AED-4133-9438-6DBB007E0061}" type="presParOf" srcId="{92C4A5AA-E22C-4E10-B339-2177E0C97B16}" destId="{2BF4870D-A052-4506-96CF-48139E8D1A49}" srcOrd="7" destOrd="0" presId="urn:microsoft.com/office/officeart/2005/8/layout/radial1"/>
    <dgm:cxn modelId="{283D91C1-720E-41D8-93B1-BE59E2F1A136}" type="presParOf" srcId="{2BF4870D-A052-4506-96CF-48139E8D1A49}" destId="{EFC6CA47-142C-442B-839D-73E92DD989CA}" srcOrd="0" destOrd="0" presId="urn:microsoft.com/office/officeart/2005/8/layout/radial1"/>
    <dgm:cxn modelId="{00C2191A-7709-4628-BF58-9A87ADDDC1E6}" type="presParOf" srcId="{92C4A5AA-E22C-4E10-B339-2177E0C97B16}" destId="{B5FB2662-54C5-4599-9077-88D9A2433B86}" srcOrd="8" destOrd="0" presId="urn:microsoft.com/office/officeart/2005/8/layout/radial1"/>
    <dgm:cxn modelId="{C2245A16-FE49-48B1-B19C-5E06810025EB}" type="presParOf" srcId="{92C4A5AA-E22C-4E10-B339-2177E0C97B16}" destId="{F883E132-69A7-41F8-BF7F-A3711371BF3D}" srcOrd="9" destOrd="0" presId="urn:microsoft.com/office/officeart/2005/8/layout/radial1"/>
    <dgm:cxn modelId="{48612652-8538-46A2-9BC7-7421732899DE}" type="presParOf" srcId="{F883E132-69A7-41F8-BF7F-A3711371BF3D}" destId="{551BA0C1-595A-49F2-9916-A835EB7EEC4A}" srcOrd="0" destOrd="0" presId="urn:microsoft.com/office/officeart/2005/8/layout/radial1"/>
    <dgm:cxn modelId="{3465425B-7211-4F36-9964-87F0B397EF17}" type="presParOf" srcId="{92C4A5AA-E22C-4E10-B339-2177E0C97B16}" destId="{F5168713-8796-4A0F-B633-36C51B3A139A}" srcOrd="10" destOrd="0" presId="urn:microsoft.com/office/officeart/2005/8/layout/radial1"/>
    <dgm:cxn modelId="{12B1CD59-2CC4-4BF7-8311-2DE643998553}" type="presParOf" srcId="{92C4A5AA-E22C-4E10-B339-2177E0C97B16}" destId="{5105A61E-0B49-41BE-A0C7-C1967AB1413B}" srcOrd="11" destOrd="0" presId="urn:microsoft.com/office/officeart/2005/8/layout/radial1"/>
    <dgm:cxn modelId="{75DA6CDE-7E05-42E8-8F83-F507D5C81E1B}" type="presParOf" srcId="{5105A61E-0B49-41BE-A0C7-C1967AB1413B}" destId="{3B084ADE-DC0D-481A-B7B7-32680A8DC899}" srcOrd="0" destOrd="0" presId="urn:microsoft.com/office/officeart/2005/8/layout/radial1"/>
    <dgm:cxn modelId="{5EE9FD24-B838-4E5F-9565-BCE52A79998E}" type="presParOf" srcId="{92C4A5AA-E22C-4E10-B339-2177E0C97B16}" destId="{0E0F75F6-F008-48AC-9505-BA65BBCDB61C}" srcOrd="12" destOrd="0" presId="urn:microsoft.com/office/officeart/2005/8/layout/radial1"/>
    <dgm:cxn modelId="{39D83295-985D-4B56-8559-A1DF50204DA6}" type="presParOf" srcId="{92C4A5AA-E22C-4E10-B339-2177E0C97B16}" destId="{EF8534BA-B436-4BA3-BBA8-96D22BAA2EB4}" srcOrd="13" destOrd="0" presId="urn:microsoft.com/office/officeart/2005/8/layout/radial1"/>
    <dgm:cxn modelId="{AEEEED49-77AF-4737-9FF3-00F5FDEC9916}" type="presParOf" srcId="{EF8534BA-B436-4BA3-BBA8-96D22BAA2EB4}" destId="{7D886A92-E57E-43E4-B7D6-B4681F885AB8}" srcOrd="0" destOrd="0" presId="urn:microsoft.com/office/officeart/2005/8/layout/radial1"/>
    <dgm:cxn modelId="{6144E322-D813-4AAF-8243-A972D22A41D1}" type="presParOf" srcId="{92C4A5AA-E22C-4E10-B339-2177E0C97B16}" destId="{E1A2077B-97B1-43B0-B011-981F985C6B08}" srcOrd="14" destOrd="0" presId="urn:microsoft.com/office/officeart/2005/8/layout/radial1"/>
    <dgm:cxn modelId="{C97B6518-76D8-428D-94B1-00F30FA322CE}" type="presParOf" srcId="{92C4A5AA-E22C-4E10-B339-2177E0C97B16}" destId="{E1E8F7A8-230D-4C2C-8AD7-C6EA76F757C0}" srcOrd="15" destOrd="0" presId="urn:microsoft.com/office/officeart/2005/8/layout/radial1"/>
    <dgm:cxn modelId="{97ECE8A0-6614-43BB-8607-F73981A351E3}" type="presParOf" srcId="{E1E8F7A8-230D-4C2C-8AD7-C6EA76F757C0}" destId="{A93C6457-8CD8-4949-9F4E-1D39A0D67C93}" srcOrd="0" destOrd="0" presId="urn:microsoft.com/office/officeart/2005/8/layout/radial1"/>
    <dgm:cxn modelId="{04DDEBC3-2D3E-403F-91D1-EE064CB3DAF9}" type="presParOf" srcId="{92C4A5AA-E22C-4E10-B339-2177E0C97B16}" destId="{D704302A-E3B8-4825-9711-0ADB6D4AE9BF}" srcOrd="16" destOrd="0" presId="urn:microsoft.com/office/officeart/2005/8/layout/radial1"/>
    <dgm:cxn modelId="{75DC3E75-EB16-433A-A9ED-603B4D0B3D76}" type="presParOf" srcId="{92C4A5AA-E22C-4E10-B339-2177E0C97B16}" destId="{A7B3ED97-E85D-4830-A665-10C2F93FEA81}" srcOrd="17" destOrd="0" presId="urn:microsoft.com/office/officeart/2005/8/layout/radial1"/>
    <dgm:cxn modelId="{190840BB-9A85-40FF-B35C-7006074E017F}" type="presParOf" srcId="{A7B3ED97-E85D-4830-A665-10C2F93FEA81}" destId="{8FA7E785-6A53-41EB-9E1B-E77A6D547848}" srcOrd="0" destOrd="0" presId="urn:microsoft.com/office/officeart/2005/8/layout/radial1"/>
    <dgm:cxn modelId="{5D10C101-6293-4B53-8F66-6FD21F94E310}" type="presParOf" srcId="{92C4A5AA-E22C-4E10-B339-2177E0C97B16}" destId="{BA274D2D-A3BF-4AD5-9E79-E86163A6183E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D069C-2E3B-4E31-9F54-A4921026439B}">
      <dsp:nvSpPr>
        <dsp:cNvPr id="0" name=""/>
        <dsp:cNvSpPr/>
      </dsp:nvSpPr>
      <dsp:spPr>
        <a:xfrm rot="5400000">
          <a:off x="3210153" y="-1680303"/>
          <a:ext cx="1658825" cy="502657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lumMod val="60000"/>
              <a:lumOff val="4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สามารถรองรับการใช้งานของผู้ใช้งานได้พร้อมๆ กัน </a:t>
          </a:r>
          <a:r>
            <a:rPr lang="en-US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150 – 600</a:t>
          </a:r>
          <a:r>
            <a:rPr lang="th-TH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คน</a:t>
          </a:r>
          <a:r>
            <a:rPr lang="en-US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solidFill>
                <a:schemeClr val="tx1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มีการเชื่อมโยงโครงข่ายในการ</a:t>
          </a:r>
          <a:r>
            <a:rPr lang="th-TH" sz="1800" kern="1200" dirty="0"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ทำงานบนพื้นฐาน </a:t>
          </a:r>
          <a:r>
            <a:rPr lang="en-US" sz="1800" kern="1200" dirty="0"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Internet Protocol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ปรับตั้งเวลาผ่าน </a:t>
          </a:r>
          <a:r>
            <a:rPr lang="en-US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NTP Server </a:t>
          </a:r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โดยอัตโนมัติตามเขตเวลาสากล</a:t>
          </a:r>
          <a:endParaRPr lang="en-US" sz="1800" kern="1200" dirty="0">
            <a:solidFill>
              <a:srgbClr val="595959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มีระบบซอฟแวร์สำหรับมอนิเตอร์รายละเอียดข้อมูลการทำงานของ </a:t>
          </a:r>
          <a:r>
            <a:rPr lang="en-US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CPU, Memory </a:t>
          </a:r>
          <a:r>
            <a:rPr lang="th-TH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และ </a:t>
          </a:r>
          <a:r>
            <a:rPr lang="en-US" sz="1800" kern="1200" dirty="0">
              <a:solidFill>
                <a:srgbClr val="595959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Service Processor</a:t>
          </a:r>
        </a:p>
      </dsp:txBody>
      <dsp:txXfrm rot="-5400000">
        <a:off x="1526280" y="84547"/>
        <a:ext cx="4945596" cy="1496871"/>
      </dsp:txXfrm>
    </dsp:sp>
    <dsp:sp modelId="{99CC41DF-7CA5-45D9-AED4-5EEAB79C6606}">
      <dsp:nvSpPr>
        <dsp:cNvPr id="0" name=""/>
        <dsp:cNvSpPr/>
      </dsp:nvSpPr>
      <dsp:spPr>
        <a:xfrm>
          <a:off x="2002" y="221379"/>
          <a:ext cx="1589298" cy="1223207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ทำงานบนระบบ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700"/>
            </a:spcAft>
            <a:buNone/>
          </a:pP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ปฏิบัติการ</a:t>
          </a:r>
          <a:r>
            <a:rPr lang="en-US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Linux</a:t>
          </a:r>
        </a:p>
        <a:p>
          <a:pPr marL="0" lvl="0" indent="0" algn="ctr" defTabSz="800100">
            <a:lnSpc>
              <a:spcPct val="50000"/>
            </a:lnSpc>
            <a:spcBef>
              <a:spcPct val="0"/>
            </a:spcBef>
            <a:spcAft>
              <a:spcPts val="700"/>
            </a:spcAft>
            <a:buNone/>
          </a:pPr>
          <a:r>
            <a:rPr lang="en-US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</a:t>
          </a:r>
          <a:r>
            <a:rPr lang="en-US" sz="10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(</a:t>
          </a:r>
          <a:r>
            <a:rPr lang="th-TH" sz="10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ภายใต้เงื่อนไข </a:t>
          </a:r>
          <a:r>
            <a:rPr lang="en-US" sz="10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GNU Public License)</a:t>
          </a:r>
        </a:p>
      </dsp:txBody>
      <dsp:txXfrm>
        <a:off x="61714" y="281091"/>
        <a:ext cx="1469874" cy="1103783"/>
      </dsp:txXfrm>
    </dsp:sp>
    <dsp:sp modelId="{0F33555E-09AB-4516-A27F-9C2B2069BC9A}">
      <dsp:nvSpPr>
        <dsp:cNvPr id="0" name=""/>
        <dsp:cNvSpPr/>
      </dsp:nvSpPr>
      <dsp:spPr>
        <a:xfrm rot="5400000">
          <a:off x="3434305" y="-144954"/>
          <a:ext cx="1210522" cy="502657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lumMod val="60000"/>
              <a:lumOff val="4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รองรับการบริหารจัดการข้อมูลและอุปกรณ์ผ่านทางเว็บบราวเซอร์ (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Internet Explorer, Firefox, Safari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และ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Chrome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)</a:t>
          </a:r>
          <a:endParaRPr lang="en-US" sz="1800" kern="1200" dirty="0">
            <a:solidFill>
              <a:srgbClr val="595959">
                <a:hueOff val="0"/>
                <a:satOff val="0"/>
                <a:lumOff val="0"/>
                <a:alphaOff val="0"/>
              </a:srgbClr>
            </a:solidFill>
            <a:latin typeface="AngsanaUPC" panose="02020603050405020304" pitchFamily="18" charset="-34"/>
            <a:ea typeface="+mn-ea"/>
            <a:cs typeface="AngsanaUPC" panose="02020603050405020304" pitchFamily="18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ดาวน์โหลดได้จาก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Play Store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สําหรับระบบปฏิบัติการ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Android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และ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App Store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สําหรับระบบปฏิบัติการ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IOS</a:t>
          </a:r>
        </a:p>
      </dsp:txBody>
      <dsp:txXfrm rot="-5400000">
        <a:off x="1526280" y="1822164"/>
        <a:ext cx="4967480" cy="1092336"/>
      </dsp:txXfrm>
    </dsp:sp>
    <dsp:sp modelId="{7F13517C-7CEC-4C4F-8FC8-F165293C3294}">
      <dsp:nvSpPr>
        <dsp:cNvPr id="0" name=""/>
        <dsp:cNvSpPr/>
      </dsp:nvSpPr>
      <dsp:spPr>
        <a:xfrm>
          <a:off x="2002" y="1844256"/>
          <a:ext cx="1589298" cy="1048152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การบริหารจัดการอุปกรณ์</a:t>
          </a:r>
          <a:endParaRPr lang="en-US" sz="1800" b="1" kern="1200" dirty="0">
            <a:solidFill>
              <a:schemeClr val="tx2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sp:txBody>
      <dsp:txXfrm>
        <a:off x="53169" y="1895423"/>
        <a:ext cx="1486964" cy="945818"/>
      </dsp:txXfrm>
    </dsp:sp>
    <dsp:sp modelId="{EE707436-F646-417E-8FE1-51311EFE09B4}">
      <dsp:nvSpPr>
        <dsp:cNvPr id="0" name=""/>
        <dsp:cNvSpPr/>
      </dsp:nvSpPr>
      <dsp:spPr>
        <a:xfrm rot="5400000">
          <a:off x="3312479" y="1288068"/>
          <a:ext cx="1454172" cy="502657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lumMod val="60000"/>
              <a:lumOff val="4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มีความสามารถในการยืนยันตัวตนผู้ใช้งาน ในการล็อคอินเข้าใช้งานบนอุปกรณ์ต่างๆได้พร้อม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กัน (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Multi Device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) ด้วย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Username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และ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 Password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เดียวกัน</a:t>
          </a:r>
          <a:endParaRPr lang="en-US" sz="1800" kern="12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เมื่อมีการ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Login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พร้อมกันหลายเครื่อง สามารถกําหนดเสียงเรียกเข้าให้ดังพร้อมกัน และสามารถเลือกรับสายบนอุปกรณ์ที่ต้องการ</a:t>
          </a:r>
          <a:endParaRPr lang="en-US" sz="1800" kern="12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sp:txBody>
      <dsp:txXfrm rot="-5400000">
        <a:off x="1526279" y="3145256"/>
        <a:ext cx="4955586" cy="1312198"/>
      </dsp:txXfrm>
    </dsp:sp>
    <dsp:sp modelId="{953D66BA-6A61-48B2-9C5C-65166A7DF88F}">
      <dsp:nvSpPr>
        <dsp:cNvPr id="0" name=""/>
        <dsp:cNvSpPr/>
      </dsp:nvSpPr>
      <dsp:spPr>
        <a:xfrm>
          <a:off x="2002" y="3277278"/>
          <a:ext cx="1589298" cy="1048152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การ </a:t>
          </a:r>
          <a:r>
            <a:rPr lang="en-US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Login </a:t>
          </a: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ด้วย</a:t>
          </a:r>
          <a:r>
            <a:rPr lang="en-US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Account </a:t>
          </a: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เดียว</a:t>
          </a:r>
          <a:r>
            <a:rPr lang="en-US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 </a:t>
          </a:r>
        </a:p>
      </dsp:txBody>
      <dsp:txXfrm>
        <a:off x="53169" y="3328445"/>
        <a:ext cx="1486964" cy="945818"/>
      </dsp:txXfrm>
    </dsp:sp>
    <dsp:sp modelId="{27712A87-65DE-46B7-8F4E-FF2C57DA6A39}">
      <dsp:nvSpPr>
        <dsp:cNvPr id="0" name=""/>
        <dsp:cNvSpPr/>
      </dsp:nvSpPr>
      <dsp:spPr>
        <a:xfrm rot="5400000">
          <a:off x="3665327" y="2639906"/>
          <a:ext cx="748477" cy="502657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lumMod val="60000"/>
              <a:lumOff val="4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การติดต่อระหว่างผู้ใช้งานกับระบบ มีรูปแบบ </a:t>
          </a:r>
          <a:r>
            <a:rPr lang="en-US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User Interface </a:t>
          </a:r>
          <a:r>
            <a:rPr lang="th-TH" sz="1800" kern="1200" dirty="0">
              <a:solidFill>
                <a:srgbClr val="595959">
                  <a:hueOff val="0"/>
                  <a:satOff val="0"/>
                  <a:lumOff val="0"/>
                  <a:alphaOff val="0"/>
                </a:srgbClr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rPr>
            <a:t>และมีเมนู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ของแอพพลิเคชั่นเป็นภาษาไทยและภาษาอังกฤษ</a:t>
          </a:r>
          <a:endParaRPr lang="en-US" sz="1800" kern="12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sp:txBody>
      <dsp:txXfrm rot="-5400000">
        <a:off x="1526279" y="4815492"/>
        <a:ext cx="4990035" cy="675401"/>
      </dsp:txXfrm>
    </dsp:sp>
    <dsp:sp modelId="{9BD74229-A463-4666-B823-CC6DB8F77466}">
      <dsp:nvSpPr>
        <dsp:cNvPr id="0" name=""/>
        <dsp:cNvSpPr/>
      </dsp:nvSpPr>
      <dsp:spPr>
        <a:xfrm>
          <a:off x="2002" y="4629117"/>
          <a:ext cx="1589298" cy="1048152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การออกแบบ </a:t>
          </a:r>
          <a:endParaRPr lang="en-US" sz="1800" b="1" kern="1200" dirty="0">
            <a:solidFill>
              <a:schemeClr val="tx2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User Interface</a:t>
          </a:r>
        </a:p>
      </dsp:txBody>
      <dsp:txXfrm>
        <a:off x="53169" y="4680284"/>
        <a:ext cx="1486964" cy="945818"/>
      </dsp:txXfrm>
    </dsp:sp>
    <dsp:sp modelId="{3BA4DDFD-F6C8-4AA1-86C5-E72616920773}">
      <dsp:nvSpPr>
        <dsp:cNvPr id="0" name=""/>
        <dsp:cNvSpPr/>
      </dsp:nvSpPr>
      <dsp:spPr>
        <a:xfrm rot="5400000">
          <a:off x="3318000" y="3984818"/>
          <a:ext cx="1440319" cy="502657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lumMod val="60000"/>
              <a:lumOff val="4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สามารถบริหารจัดการ การเตรียมการเบื้องต้นของโปรแกรม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(Pre Configure)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 และสามารถกำหนดรูปแบบในการแก้ไขปรับปรุงในส่วนของ โลโก้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( Logo ),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การจัดวางรูปแบบแบล็คกราวด์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(Skin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 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Background) ,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การออกแบบปุ่มกด</a:t>
          </a:r>
          <a:r>
            <a:rPr lang="en-US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 (Keypad label) </a:t>
          </a:r>
          <a:r>
            <a:rPr lang="th-TH" sz="1800" kern="1200" dirty="0">
              <a:latin typeface="AngsanaUPC" panose="02020603050405020304" pitchFamily="18" charset="-34"/>
              <a:cs typeface="AngsanaUPC" panose="02020603050405020304" pitchFamily="18" charset="-34"/>
            </a:rPr>
            <a:t>เป็นต้น</a:t>
          </a:r>
          <a:endParaRPr lang="en-US" sz="1800" kern="1200" dirty="0"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sp:txBody>
      <dsp:txXfrm rot="-5400000">
        <a:off x="1524874" y="5848256"/>
        <a:ext cx="4956262" cy="1299697"/>
      </dsp:txXfrm>
    </dsp:sp>
    <dsp:sp modelId="{98F4D823-6AE7-4066-B2E7-59D1F1C0206C}">
      <dsp:nvSpPr>
        <dsp:cNvPr id="0" name=""/>
        <dsp:cNvSpPr/>
      </dsp:nvSpPr>
      <dsp:spPr>
        <a:xfrm>
          <a:off x="12635" y="5974028"/>
          <a:ext cx="1589298" cy="1048152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3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1800" b="1" kern="1200" dirty="0">
              <a:solidFill>
                <a:schemeClr val="tx2"/>
              </a:solidFill>
              <a:latin typeface="AngsanaUPC" panose="02020603050405020304" pitchFamily="18" charset="-34"/>
              <a:ea typeface="Tahoma" panose="020B0604030504040204" pitchFamily="34" charset="0"/>
              <a:cs typeface="AngsanaUPC" panose="02020603050405020304" pitchFamily="18" charset="-34"/>
            </a:rPr>
            <a:t>สามารถแก้ไข หรือ กําหนดรูปแบบของโปรแกรมได้</a:t>
          </a:r>
          <a:endParaRPr lang="en-US" sz="1800" b="1" kern="1200" dirty="0">
            <a:solidFill>
              <a:schemeClr val="tx2"/>
            </a:solidFill>
            <a:latin typeface="AngsanaUPC" panose="02020603050405020304" pitchFamily="18" charset="-34"/>
            <a:ea typeface="Tahoma" panose="020B0604030504040204" pitchFamily="34" charset="0"/>
            <a:cs typeface="AngsanaUPC" panose="02020603050405020304" pitchFamily="18" charset="-34"/>
          </a:endParaRPr>
        </a:p>
      </dsp:txBody>
      <dsp:txXfrm>
        <a:off x="63802" y="6025195"/>
        <a:ext cx="1486964" cy="9458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93702-FA4C-4967-98A9-D8384838E3FF}">
      <dsp:nvSpPr>
        <dsp:cNvPr id="0" name=""/>
        <dsp:cNvSpPr/>
      </dsp:nvSpPr>
      <dsp:spPr>
        <a:xfrm>
          <a:off x="2057397" y="2219825"/>
          <a:ext cx="2095504" cy="1153829"/>
        </a:xfrm>
        <a:prstGeom prst="ellipse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Smart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1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UC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Main Features</a:t>
          </a:r>
        </a:p>
      </dsp:txBody>
      <dsp:txXfrm>
        <a:off x="2364276" y="2388799"/>
        <a:ext cx="1481746" cy="815881"/>
      </dsp:txXfrm>
    </dsp:sp>
    <dsp:sp modelId="{6144D6F0-E06E-4AFA-AD27-BA9A0FFB317C}">
      <dsp:nvSpPr>
        <dsp:cNvPr id="0" name=""/>
        <dsp:cNvSpPr/>
      </dsp:nvSpPr>
      <dsp:spPr>
        <a:xfrm rot="16200000">
          <a:off x="2623589" y="1721544"/>
          <a:ext cx="963120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963120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81071" y="1714187"/>
        <a:ext cx="48156" cy="48156"/>
      </dsp:txXfrm>
    </dsp:sp>
    <dsp:sp modelId="{37C2A118-A5FD-4E34-A902-C0791116AC52}">
      <dsp:nvSpPr>
        <dsp:cNvPr id="0" name=""/>
        <dsp:cNvSpPr/>
      </dsp:nvSpPr>
      <dsp:spPr>
        <a:xfrm>
          <a:off x="2453449" y="-56745"/>
          <a:ext cx="1303400" cy="1313450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Directory</a:t>
          </a:r>
        </a:p>
      </dsp:txBody>
      <dsp:txXfrm>
        <a:off x="2644328" y="135605"/>
        <a:ext cx="921642" cy="928750"/>
      </dsp:txXfrm>
    </dsp:sp>
    <dsp:sp modelId="{C5FF7B67-6BC2-4EA9-A050-B2A9C4808193}">
      <dsp:nvSpPr>
        <dsp:cNvPr id="0" name=""/>
        <dsp:cNvSpPr/>
      </dsp:nvSpPr>
      <dsp:spPr>
        <a:xfrm rot="18600000">
          <a:off x="3391275" y="1927491"/>
          <a:ext cx="858460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858460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99043" y="1922751"/>
        <a:ext cx="42923" cy="42923"/>
      </dsp:txXfrm>
    </dsp:sp>
    <dsp:sp modelId="{680FCF32-764A-4486-835F-ECBD077D8DCB}">
      <dsp:nvSpPr>
        <dsp:cNvPr id="0" name=""/>
        <dsp:cNvSpPr/>
      </dsp:nvSpPr>
      <dsp:spPr>
        <a:xfrm>
          <a:off x="3865500" y="457198"/>
          <a:ext cx="1303400" cy="1313450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Telephony</a:t>
          </a:r>
        </a:p>
      </dsp:txBody>
      <dsp:txXfrm>
        <a:off x="4056379" y="649548"/>
        <a:ext cx="921642" cy="928750"/>
      </dsp:txXfrm>
    </dsp:sp>
    <dsp:sp modelId="{FF60493D-3097-4F09-9A72-69346D662143}">
      <dsp:nvSpPr>
        <dsp:cNvPr id="0" name=""/>
        <dsp:cNvSpPr/>
      </dsp:nvSpPr>
      <dsp:spPr>
        <a:xfrm rot="21000000">
          <a:off x="4098948" y="2557910"/>
          <a:ext cx="531679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531679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51496" y="2561340"/>
        <a:ext cx="26583" cy="26583"/>
      </dsp:txXfrm>
    </dsp:sp>
    <dsp:sp modelId="{8648A79E-2134-47EF-86A5-87EC12E2B9C7}">
      <dsp:nvSpPr>
        <dsp:cNvPr id="0" name=""/>
        <dsp:cNvSpPr/>
      </dsp:nvSpPr>
      <dsp:spPr>
        <a:xfrm>
          <a:off x="4616836" y="1758551"/>
          <a:ext cx="1303400" cy="1313450"/>
        </a:xfrm>
        <a:prstGeom prst="ellipse">
          <a:avLst/>
        </a:prstGeom>
        <a:solidFill>
          <a:srgbClr val="008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Chat</a:t>
          </a:r>
        </a:p>
      </dsp:txBody>
      <dsp:txXfrm>
        <a:off x="4807715" y="1950901"/>
        <a:ext cx="921642" cy="928750"/>
      </dsp:txXfrm>
    </dsp:sp>
    <dsp:sp modelId="{2BF4870D-A052-4506-96CF-48139E8D1A49}">
      <dsp:nvSpPr>
        <dsp:cNvPr id="0" name=""/>
        <dsp:cNvSpPr/>
      </dsp:nvSpPr>
      <dsp:spPr>
        <a:xfrm rot="1800000">
          <a:off x="3780780" y="3374717"/>
          <a:ext cx="708834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708834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17477" y="3373718"/>
        <a:ext cx="35441" cy="35441"/>
      </dsp:txXfrm>
    </dsp:sp>
    <dsp:sp modelId="{B5FB2662-54C5-4599-9077-88D9A2433B86}">
      <dsp:nvSpPr>
        <dsp:cNvPr id="0" name=""/>
        <dsp:cNvSpPr/>
      </dsp:nvSpPr>
      <dsp:spPr>
        <a:xfrm>
          <a:off x="4355899" y="3238395"/>
          <a:ext cx="1303400" cy="1313450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File Sharing</a:t>
          </a:r>
        </a:p>
      </dsp:txBody>
      <dsp:txXfrm>
        <a:off x="4546778" y="3430745"/>
        <a:ext cx="921642" cy="928750"/>
      </dsp:txXfrm>
    </dsp:sp>
    <dsp:sp modelId="{F883E132-69A7-41F8-BF7F-A3711371BF3D}">
      <dsp:nvSpPr>
        <dsp:cNvPr id="0" name=""/>
        <dsp:cNvSpPr/>
      </dsp:nvSpPr>
      <dsp:spPr>
        <a:xfrm rot="4200000">
          <a:off x="3002226" y="3786711"/>
          <a:ext cx="938658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938658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48089" y="3779966"/>
        <a:ext cx="46932" cy="46932"/>
      </dsp:txXfrm>
    </dsp:sp>
    <dsp:sp modelId="{F5168713-8796-4A0F-B633-36C51B3A139A}">
      <dsp:nvSpPr>
        <dsp:cNvPr id="0" name=""/>
        <dsp:cNvSpPr/>
      </dsp:nvSpPr>
      <dsp:spPr>
        <a:xfrm>
          <a:off x="3204785" y="4204294"/>
          <a:ext cx="1303400" cy="1313450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News</a:t>
          </a:r>
        </a:p>
      </dsp:txBody>
      <dsp:txXfrm>
        <a:off x="3395664" y="4396644"/>
        <a:ext cx="921642" cy="928750"/>
      </dsp:txXfrm>
    </dsp:sp>
    <dsp:sp modelId="{5105A61E-0B49-41BE-A0C7-C1967AB1413B}">
      <dsp:nvSpPr>
        <dsp:cNvPr id="0" name=""/>
        <dsp:cNvSpPr/>
      </dsp:nvSpPr>
      <dsp:spPr>
        <a:xfrm rot="6600000">
          <a:off x="2269414" y="3786711"/>
          <a:ext cx="938658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938658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715277" y="3779966"/>
        <a:ext cx="46932" cy="46932"/>
      </dsp:txXfrm>
    </dsp:sp>
    <dsp:sp modelId="{0E0F75F6-F008-48AC-9505-BA65BBCDB61C}">
      <dsp:nvSpPr>
        <dsp:cNvPr id="0" name=""/>
        <dsp:cNvSpPr/>
      </dsp:nvSpPr>
      <dsp:spPr>
        <a:xfrm>
          <a:off x="1702113" y="4204294"/>
          <a:ext cx="1303400" cy="1313450"/>
        </a:xfrm>
        <a:prstGeom prst="ellipse">
          <a:avLst/>
        </a:prstGeom>
        <a:solidFill>
          <a:srgbClr val="FF33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Web Conference</a:t>
          </a:r>
        </a:p>
      </dsp:txBody>
      <dsp:txXfrm>
        <a:off x="1892992" y="4396644"/>
        <a:ext cx="921642" cy="928750"/>
      </dsp:txXfrm>
    </dsp:sp>
    <dsp:sp modelId="{EF8534BA-B436-4BA3-BBA8-96D22BAA2EB4}">
      <dsp:nvSpPr>
        <dsp:cNvPr id="0" name=""/>
        <dsp:cNvSpPr/>
      </dsp:nvSpPr>
      <dsp:spPr>
        <a:xfrm rot="9000000">
          <a:off x="1720684" y="3374717"/>
          <a:ext cx="708834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708834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057380" y="3373718"/>
        <a:ext cx="35441" cy="35441"/>
      </dsp:txXfrm>
    </dsp:sp>
    <dsp:sp modelId="{E1A2077B-97B1-43B0-B011-981F985C6B08}">
      <dsp:nvSpPr>
        <dsp:cNvPr id="0" name=""/>
        <dsp:cNvSpPr/>
      </dsp:nvSpPr>
      <dsp:spPr>
        <a:xfrm>
          <a:off x="550999" y="3238395"/>
          <a:ext cx="1303400" cy="1313450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Calendar</a:t>
          </a:r>
        </a:p>
      </dsp:txBody>
      <dsp:txXfrm>
        <a:off x="741878" y="3430745"/>
        <a:ext cx="921642" cy="928750"/>
      </dsp:txXfrm>
    </dsp:sp>
    <dsp:sp modelId="{E1E8F7A8-230D-4C2C-8AD7-C6EA76F757C0}">
      <dsp:nvSpPr>
        <dsp:cNvPr id="0" name=""/>
        <dsp:cNvSpPr/>
      </dsp:nvSpPr>
      <dsp:spPr>
        <a:xfrm rot="11400000">
          <a:off x="1579671" y="2557910"/>
          <a:ext cx="531679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531679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1832219" y="2561340"/>
        <a:ext cx="26583" cy="26583"/>
      </dsp:txXfrm>
    </dsp:sp>
    <dsp:sp modelId="{D704302A-E3B8-4825-9711-0ADB6D4AE9BF}">
      <dsp:nvSpPr>
        <dsp:cNvPr id="0" name=""/>
        <dsp:cNvSpPr/>
      </dsp:nvSpPr>
      <dsp:spPr>
        <a:xfrm>
          <a:off x="290062" y="1758551"/>
          <a:ext cx="1303400" cy="1313450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</a:t>
          </a:r>
        </a:p>
      </dsp:txBody>
      <dsp:txXfrm>
        <a:off x="480941" y="1950901"/>
        <a:ext cx="921642" cy="928750"/>
      </dsp:txXfrm>
    </dsp:sp>
    <dsp:sp modelId="{A7B3ED97-E85D-4830-A665-10C2F93FEA81}">
      <dsp:nvSpPr>
        <dsp:cNvPr id="0" name=""/>
        <dsp:cNvSpPr/>
      </dsp:nvSpPr>
      <dsp:spPr>
        <a:xfrm rot="13800000">
          <a:off x="1960564" y="1927491"/>
          <a:ext cx="858460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858460" y="167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368333" y="1922751"/>
        <a:ext cx="42923" cy="42923"/>
      </dsp:txXfrm>
    </dsp:sp>
    <dsp:sp modelId="{BA274D2D-A3BF-4AD5-9E79-E86163A6183E}">
      <dsp:nvSpPr>
        <dsp:cNvPr id="0" name=""/>
        <dsp:cNvSpPr/>
      </dsp:nvSpPr>
      <dsp:spPr>
        <a:xfrm>
          <a:off x="1041399" y="457198"/>
          <a:ext cx="1303400" cy="1313450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Poll</a:t>
          </a:r>
        </a:p>
      </dsp:txBody>
      <dsp:txXfrm>
        <a:off x="1232278" y="649548"/>
        <a:ext cx="921642" cy="92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ส่วนหัว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 latinLnBrk="0">
              <a:defRPr lang="th-TH"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 latinLnBrk="0">
              <a:defRPr lang="th-TH" sz="1300"/>
            </a:lvl1pPr>
          </a:lstStyle>
          <a:p>
            <a:fld id="{D63D5444-F62C-42C3-A75A-D9DBA807730F}" type="datetimeFigureOut">
              <a:rPr lang="th-TH" smtClean="0"/>
              <a:t>21/10/60</a:t>
            </a:fld>
            <a:endParaRPr lang="th-TH"/>
          </a:p>
        </p:txBody>
      </p:sp>
      <p:sp>
        <p:nvSpPr>
          <p:cNvPr id="4" name="ตัวแทนส่วนท้าย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 latinLnBrk="0">
              <a:defRPr lang="th-TH" sz="13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 latinLnBrk="0">
              <a:defRPr lang="th-TH" sz="1300"/>
            </a:lvl1pPr>
          </a:lstStyle>
          <a:p>
            <a:fld id="{84A4F617-7A30-41D4-AB86-5D833C98E1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ส่วนหัว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 latinLnBrk="0">
              <a:defRPr lang="th-TH"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 latinLnBrk="0">
              <a:defRPr lang="th-TH" sz="1300"/>
            </a:lvl1pPr>
          </a:lstStyle>
          <a:p>
            <a:fld id="{12CAA1FA-7B6A-47D2-8D61-F225D71B51FF}" type="datetimeFigureOut">
              <a:t>10/21/2017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lang="th-TH"/>
              <a:t>คลิกเพื่อแก้ไขสไตล์ข้อความต้นแบบ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 latinLnBrk="0">
              <a:defRPr lang="th-TH" sz="13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 latinLnBrk="0">
              <a:defRPr lang="th-TH" sz="1300"/>
            </a:lvl1pPr>
          </a:lstStyle>
          <a:p>
            <a:fld id="{1B9A179D-2D27-49E2-B022-8EDDA2EFE682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รูปร่างอิสระ 11"/>
          <p:cNvSpPr>
            <a:spLocks noChangeArrowheads="1"/>
          </p:cNvSpPr>
          <p:nvPr/>
        </p:nvSpPr>
        <p:spPr bwMode="white">
          <a:xfrm>
            <a:off x="4741326" y="0"/>
            <a:ext cx="2116675" cy="9906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th-TH" sz="1800"/>
          </a:p>
        </p:txBody>
      </p:sp>
      <p:sp>
        <p:nvSpPr>
          <p:cNvPr id="7" name="รูปร่างอิสระ 6"/>
          <p:cNvSpPr>
            <a:spLocks/>
          </p:cNvSpPr>
          <p:nvPr/>
        </p:nvSpPr>
        <p:spPr bwMode="auto">
          <a:xfrm>
            <a:off x="4581780" y="0"/>
            <a:ext cx="940595" cy="9906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sz="1800"/>
          </a:p>
        </p:txBody>
      </p:sp>
      <p:sp>
        <p:nvSpPr>
          <p:cNvPr id="8" name="รูปร่างอิสระ 7"/>
          <p:cNvSpPr>
            <a:spLocks/>
          </p:cNvSpPr>
          <p:nvPr/>
        </p:nvSpPr>
        <p:spPr bwMode="auto">
          <a:xfrm>
            <a:off x="4472243" y="0"/>
            <a:ext cx="859631" cy="9906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sz="1800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28663" y="2706288"/>
            <a:ext cx="3600450" cy="3698240"/>
          </a:xfrm>
        </p:spPr>
        <p:txBody>
          <a:bodyPr anchor="b">
            <a:normAutofit/>
          </a:bodyPr>
          <a:lstStyle>
            <a:lvl1pPr algn="l" latinLnBrk="0">
              <a:defRPr lang="th-TH" sz="4000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28663" y="6604000"/>
            <a:ext cx="3600450" cy="2311400"/>
          </a:xfrm>
        </p:spPr>
        <p:txBody>
          <a:bodyPr/>
          <a:lstStyle>
            <a:lvl1pPr marL="0" indent="0" algn="l" latinLnBrk="0">
              <a:spcBef>
                <a:spcPts val="1200"/>
              </a:spcBef>
              <a:buNone/>
              <a:defRPr lang="th-TH" sz="2400"/>
            </a:lvl1pPr>
            <a:lvl2pPr marL="457200" indent="0" algn="ctr" latinLnBrk="0">
              <a:buNone/>
              <a:defRPr lang="th-TH" sz="2000"/>
            </a:lvl2pPr>
            <a:lvl3pPr marL="914400" indent="0" algn="ctr" latinLnBrk="0">
              <a:buNone/>
              <a:defRPr lang="th-TH" sz="1800"/>
            </a:lvl3pPr>
            <a:lvl4pPr marL="1371600" indent="0" algn="ctr" latinLnBrk="0">
              <a:buNone/>
              <a:defRPr lang="th-TH" sz="1600"/>
            </a:lvl4pPr>
            <a:lvl5pPr marL="1828800" indent="0" algn="ctr" latinLnBrk="0">
              <a:buNone/>
              <a:defRPr lang="th-TH" sz="1600"/>
            </a:lvl5pPr>
            <a:lvl6pPr marL="2286000" indent="0" algn="ctr" latinLnBrk="0">
              <a:buNone/>
              <a:defRPr lang="th-TH" sz="1600"/>
            </a:lvl6pPr>
            <a:lvl7pPr marL="2743200" indent="0" algn="ctr" latinLnBrk="0">
              <a:buNone/>
              <a:defRPr lang="th-TH" sz="1600"/>
            </a:lvl7pPr>
            <a:lvl8pPr marL="3200400" indent="0" algn="ctr" latinLnBrk="0">
              <a:buNone/>
              <a:defRPr lang="th-TH" sz="1600"/>
            </a:lvl8pPr>
            <a:lvl9pPr marL="3657600" indent="0" algn="ctr" latinLnBrk="0">
              <a:buNone/>
              <a:defRPr lang="th-TH"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8664" y="368528"/>
            <a:ext cx="5400675" cy="1497672"/>
          </a:xfrm>
        </p:spPr>
        <p:txBody>
          <a:bodyPr anchor="b"/>
          <a:lstStyle>
            <a:lvl1pPr latinLnBrk="0">
              <a:defRPr lang="th-TH"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657476" y="2641602"/>
            <a:ext cx="3471863" cy="6273800"/>
          </a:xfrm>
        </p:spPr>
        <p:txBody>
          <a:bodyPr tIns="274320">
            <a:normAutofit/>
          </a:bodyPr>
          <a:lstStyle>
            <a:lvl1pPr marL="0" indent="0" algn="ctr" latinLnBrk="0">
              <a:buNone/>
              <a:defRPr lang="th-TH" sz="24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728664" y="2641600"/>
            <a:ext cx="1697355" cy="62738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th-TH" sz="2000"/>
            </a:lvl1pPr>
            <a:lvl2pPr marL="457200" indent="0" latinLnBrk="0">
              <a:buNone/>
              <a:defRPr lang="th-TH" sz="1400"/>
            </a:lvl2pPr>
            <a:lvl3pPr marL="914400" indent="0" latinLnBrk="0">
              <a:buNone/>
              <a:defRPr lang="th-TH" sz="1200"/>
            </a:lvl3pPr>
            <a:lvl4pPr marL="1371600" indent="0" latinLnBrk="0">
              <a:buNone/>
              <a:defRPr lang="th-TH" sz="1000"/>
            </a:lvl4pPr>
            <a:lvl5pPr marL="1828800" indent="0" latinLnBrk="0">
              <a:buNone/>
              <a:defRPr lang="th-TH" sz="1000"/>
            </a:lvl5pPr>
            <a:lvl6pPr marL="2286000" indent="0" latinLnBrk="0">
              <a:buNone/>
              <a:defRPr lang="th-TH" sz="1000"/>
            </a:lvl6pPr>
            <a:lvl7pPr marL="2743200" indent="0" latinLnBrk="0">
              <a:buNone/>
              <a:defRPr lang="th-TH" sz="1000"/>
            </a:lvl7pPr>
            <a:lvl8pPr marL="3200400" indent="0" latinLnBrk="0">
              <a:buNone/>
              <a:defRPr lang="th-TH" sz="1000"/>
            </a:lvl8pPr>
            <a:lvl9pPr marL="3657600" indent="0" latinLnBrk="0">
              <a:buNone/>
              <a:defRPr lang="th-TH"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8EEE-EF70-4DC1-8B20-78A336B42844}" type="datetime1">
              <a:rPr lang="en-US" smtClean="0"/>
              <a:t>10/21/2017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 2 รูป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>
          <a:xfrm>
            <a:off x="728663" y="7594600"/>
            <a:ext cx="2571750" cy="132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8664" y="368528"/>
            <a:ext cx="5400675" cy="1497672"/>
          </a:xfrm>
        </p:spPr>
        <p:txBody>
          <a:bodyPr anchor="b"/>
          <a:lstStyle>
            <a:lvl1pPr latinLnBrk="0">
              <a:defRPr lang="th-TH"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771341" y="7703364"/>
            <a:ext cx="2486392" cy="1212036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th-TH" sz="18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th-TH" sz="1400"/>
            </a:lvl2pPr>
            <a:lvl3pPr marL="914400" indent="0" latinLnBrk="0">
              <a:buNone/>
              <a:defRPr lang="th-TH" sz="1200"/>
            </a:lvl3pPr>
            <a:lvl4pPr marL="1371600" indent="0" latinLnBrk="0">
              <a:buNone/>
              <a:defRPr lang="th-TH" sz="1000"/>
            </a:lvl4pPr>
            <a:lvl5pPr marL="1828800" indent="0" latinLnBrk="0">
              <a:buNone/>
              <a:defRPr lang="th-TH" sz="1000"/>
            </a:lvl5pPr>
            <a:lvl6pPr marL="2286000" indent="0" latinLnBrk="0">
              <a:buNone/>
              <a:defRPr lang="th-TH" sz="1000"/>
            </a:lvl6pPr>
            <a:lvl7pPr marL="2743200" indent="0" latinLnBrk="0">
              <a:buNone/>
              <a:defRPr lang="th-TH" sz="1000"/>
            </a:lvl7pPr>
            <a:lvl8pPr marL="3200400" indent="0" latinLnBrk="0">
              <a:buNone/>
              <a:defRPr lang="th-TH" sz="1000"/>
            </a:lvl8pPr>
            <a:lvl9pPr marL="3657600" indent="0" latinLnBrk="0">
              <a:buNone/>
              <a:defRPr lang="th-TH"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8B25-3D00-4E8D-8DD5-41D38DC3A332}" type="datetime1">
              <a:rPr lang="en-US" smtClean="0"/>
              <a:t>10/21/2017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557587" y="7594600"/>
            <a:ext cx="2571750" cy="132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28663" y="7594601"/>
            <a:ext cx="2571750" cy="79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557587" y="7594601"/>
            <a:ext cx="2571750" cy="79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/>
          </a:p>
        </p:txBody>
      </p:sp>
      <p:sp>
        <p:nvSpPr>
          <p:cNvPr id="13" name="ตัวแทนข้อความ 3"/>
          <p:cNvSpPr>
            <a:spLocks noGrp="1"/>
          </p:cNvSpPr>
          <p:nvPr>
            <p:ph type="body" sz="half" idx="14"/>
          </p:nvPr>
        </p:nvSpPr>
        <p:spPr>
          <a:xfrm>
            <a:off x="3607287" y="7703364"/>
            <a:ext cx="2486392" cy="1212036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th-TH" sz="18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th-TH" sz="1400"/>
            </a:lvl2pPr>
            <a:lvl3pPr marL="914400" indent="0" latinLnBrk="0">
              <a:buNone/>
              <a:defRPr lang="th-TH" sz="1200"/>
            </a:lvl3pPr>
            <a:lvl4pPr marL="1371600" indent="0" latinLnBrk="0">
              <a:buNone/>
              <a:defRPr lang="th-TH" sz="1000"/>
            </a:lvl4pPr>
            <a:lvl5pPr marL="1828800" indent="0" latinLnBrk="0">
              <a:buNone/>
              <a:defRPr lang="th-TH" sz="1000"/>
            </a:lvl5pPr>
            <a:lvl6pPr marL="2286000" indent="0" latinLnBrk="0">
              <a:buNone/>
              <a:defRPr lang="th-TH" sz="1000"/>
            </a:lvl6pPr>
            <a:lvl7pPr marL="2743200" indent="0" latinLnBrk="0">
              <a:buNone/>
              <a:defRPr lang="th-TH" sz="1000"/>
            </a:lvl7pPr>
            <a:lvl8pPr marL="3200400" indent="0" latinLnBrk="0">
              <a:buNone/>
              <a:defRPr lang="th-TH" sz="1000"/>
            </a:lvl8pPr>
            <a:lvl9pPr marL="3657600" indent="0" latinLnBrk="0">
              <a:buNone/>
              <a:defRPr lang="th-TH"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728663" y="2641603"/>
            <a:ext cx="2571750" cy="4952998"/>
          </a:xfrm>
        </p:spPr>
        <p:txBody>
          <a:bodyPr tIns="274320">
            <a:normAutofit/>
          </a:bodyPr>
          <a:lstStyle>
            <a:lvl1pPr marL="0" indent="0" algn="ctr" latinLnBrk="0">
              <a:buNone/>
              <a:defRPr lang="th-TH" sz="24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  <p:sp>
        <p:nvSpPr>
          <p:cNvPr id="8" name="ตัวแทนรูปภาพ 2"/>
          <p:cNvSpPr>
            <a:spLocks noGrp="1"/>
          </p:cNvSpPr>
          <p:nvPr>
            <p:ph type="pic" idx="13"/>
          </p:nvPr>
        </p:nvSpPr>
        <p:spPr>
          <a:xfrm>
            <a:off x="3557588" y="2641603"/>
            <a:ext cx="2571750" cy="4952998"/>
          </a:xfrm>
        </p:spPr>
        <p:txBody>
          <a:bodyPr tIns="274320">
            <a:normAutofit/>
          </a:bodyPr>
          <a:lstStyle>
            <a:lvl1pPr marL="0" indent="0" algn="ctr" latinLnBrk="0">
              <a:buNone/>
              <a:defRPr lang="th-TH" sz="24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006D-76A7-419A-B9E1-83C663D37A8C}" type="datetime1">
              <a:rPr lang="en-US" smtClean="0"/>
              <a:t>10/21/2017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 rot="5400000">
            <a:off x="1229916" y="4277916"/>
            <a:ext cx="9906000" cy="13501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 rot="5400000">
            <a:off x="537129" y="4929888"/>
            <a:ext cx="9906000" cy="4622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 rot="5400000">
            <a:off x="492345" y="4929888"/>
            <a:ext cx="9906000" cy="462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552616" y="990600"/>
            <a:ext cx="581216" cy="7924800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728663" y="990600"/>
            <a:ext cx="4486924" cy="792480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9FE6-F3CF-4145-8E76-8636C9729797}" type="datetime1">
              <a:rPr lang="en-US" smtClean="0"/>
              <a:t>10/21/2017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3244-6112-4904-842F-19995E04FBBD}" type="datetime1">
              <a:rPr lang="en-US" smtClean="0"/>
              <a:t>10/21/2017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สไลด์ชื่อเรื่องพร้อมรูป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5"/>
          <p:cNvSpPr>
            <a:spLocks noChangeArrowheads="1"/>
          </p:cNvSpPr>
          <p:nvPr/>
        </p:nvSpPr>
        <p:spPr bwMode="white">
          <a:xfrm>
            <a:off x="3679034" y="0"/>
            <a:ext cx="3178967" cy="9906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/>
          </a:p>
        </p:txBody>
      </p:sp>
      <p:sp>
        <p:nvSpPr>
          <p:cNvPr id="11" name="รูปร่างอิสระ 6"/>
          <p:cNvSpPr>
            <a:spLocks/>
          </p:cNvSpPr>
          <p:nvPr/>
        </p:nvSpPr>
        <p:spPr bwMode="auto">
          <a:xfrm>
            <a:off x="3519490" y="0"/>
            <a:ext cx="940595" cy="9906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sz="1800"/>
          </a:p>
        </p:txBody>
      </p:sp>
      <p:sp>
        <p:nvSpPr>
          <p:cNvPr id="12" name="รูปร่างอิสระ 7"/>
          <p:cNvSpPr>
            <a:spLocks/>
          </p:cNvSpPr>
          <p:nvPr/>
        </p:nvSpPr>
        <p:spPr bwMode="auto">
          <a:xfrm>
            <a:off x="3409952" y="0"/>
            <a:ext cx="859631" cy="9906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sz="1800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28663" y="2706288"/>
            <a:ext cx="2880360" cy="3698240"/>
          </a:xfrm>
        </p:spPr>
        <p:txBody>
          <a:bodyPr anchor="b">
            <a:normAutofit/>
          </a:bodyPr>
          <a:lstStyle>
            <a:lvl1pPr algn="l" latinLnBrk="0">
              <a:defRPr lang="th-TH" sz="4000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28663" y="6604000"/>
            <a:ext cx="2880360" cy="2311400"/>
          </a:xfrm>
        </p:spPr>
        <p:txBody>
          <a:bodyPr/>
          <a:lstStyle>
            <a:lvl1pPr marL="0" indent="0" algn="l" latinLnBrk="0">
              <a:buNone/>
              <a:defRPr lang="th-TH" sz="2400"/>
            </a:lvl1pPr>
            <a:lvl2pPr marL="457200" indent="0" algn="ctr" latinLnBrk="0">
              <a:buNone/>
              <a:defRPr lang="th-TH" sz="2000"/>
            </a:lvl2pPr>
            <a:lvl3pPr marL="914400" indent="0" algn="ctr" latinLnBrk="0">
              <a:buNone/>
              <a:defRPr lang="th-TH" sz="1800"/>
            </a:lvl3pPr>
            <a:lvl4pPr marL="1371600" indent="0" algn="ctr" latinLnBrk="0">
              <a:buNone/>
              <a:defRPr lang="th-TH" sz="1600"/>
            </a:lvl4pPr>
            <a:lvl5pPr marL="1828800" indent="0" algn="ctr" latinLnBrk="0">
              <a:buNone/>
              <a:defRPr lang="th-TH" sz="1600"/>
            </a:lvl5pPr>
            <a:lvl6pPr marL="2286000" indent="0" algn="ctr" latinLnBrk="0">
              <a:buNone/>
              <a:defRPr lang="th-TH" sz="1600"/>
            </a:lvl6pPr>
            <a:lvl7pPr marL="2743200" indent="0" algn="ctr" latinLnBrk="0">
              <a:buNone/>
              <a:defRPr lang="th-TH" sz="1600"/>
            </a:lvl7pPr>
            <a:lvl8pPr marL="3200400" indent="0" algn="ctr" latinLnBrk="0">
              <a:buNone/>
              <a:defRPr lang="th-TH" sz="1600"/>
            </a:lvl8pPr>
            <a:lvl9pPr marL="3657600" indent="0" algn="ctr" latinLnBrk="0">
              <a:buNone/>
              <a:defRPr lang="th-TH"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15" name="ตัวแทนรูปภาพ 14"/>
          <p:cNvSpPr>
            <a:spLocks noGrp="1"/>
          </p:cNvSpPr>
          <p:nvPr>
            <p:ph type="pic" sz="quarter" idx="10"/>
          </p:nvPr>
        </p:nvSpPr>
        <p:spPr>
          <a:xfrm>
            <a:off x="3793334" y="0"/>
            <a:ext cx="3064667" cy="9906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th-TH" sz="2800">
                <a:solidFill>
                  <a:schemeClr val="bg1"/>
                </a:solidFill>
              </a:defRPr>
            </a:lvl1pPr>
          </a:lstStyle>
          <a:p>
            <a:r>
              <a:rPr lang="th-TH"/>
              <a:t>คลิกไอคอนเพื่อเพิ่มรูปภาพ</a:t>
            </a:r>
            <a:endParaRPr lang="th-TH" dirty="0"/>
          </a:p>
        </p:txBody>
      </p:sp>
      <p:sp>
        <p:nvSpPr>
          <p:cNvPr id="16" name="ข้อความแนะนำวิธีใช้"/>
          <p:cNvSpPr/>
          <p:nvPr/>
        </p:nvSpPr>
        <p:spPr>
          <a:xfrm>
            <a:off x="6943726" y="0"/>
            <a:ext cx="728663" cy="9906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1200" b="1" i="1" dirty="0">
                <a:latin typeface="Leelawadee" panose="020B0502040204020203" pitchFamily="34" charset="-34"/>
                <a:cs typeface="Leelawadee" panose="020B0502040204020203" pitchFamily="34" charset="-34"/>
              </a:rPr>
              <a:t>หมายเหตุ:</a:t>
            </a:r>
          </a:p>
          <a:p>
            <a:r>
              <a:rPr lang="th-TH" sz="1200" i="1" dirty="0">
                <a:latin typeface="Leelawadee" panose="020B0502040204020203" pitchFamily="34" charset="-34"/>
                <a:cs typeface="Leelawadee" panose="020B0502040204020203" pitchFamily="34" charset="-34"/>
              </a:rPr>
              <a:t>เมื่อต้องการเปลี่ยนรูปภาพบนสไลด์นี้ ให้เลือกรูปภาพและลบรูปนั้น จากนั้นคลิกที่ไอคอน รูปภาพ ในตัวแทนรูปเพื่อแทรกรูปภาพของคุณ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5"/>
          <p:cNvSpPr>
            <a:spLocks noChangeArrowheads="1"/>
          </p:cNvSpPr>
          <p:nvPr/>
        </p:nvSpPr>
        <p:spPr bwMode="white">
          <a:xfrm>
            <a:off x="5412582" y="0"/>
            <a:ext cx="1445418" cy="9906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sz="1800"/>
          </a:p>
        </p:txBody>
      </p:sp>
      <p:sp>
        <p:nvSpPr>
          <p:cNvPr id="8" name="รูปร่างอิสระ 6"/>
          <p:cNvSpPr>
            <a:spLocks/>
          </p:cNvSpPr>
          <p:nvPr/>
        </p:nvSpPr>
        <p:spPr bwMode="auto">
          <a:xfrm>
            <a:off x="5195888" y="0"/>
            <a:ext cx="940595" cy="9906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sz="1800"/>
          </a:p>
        </p:txBody>
      </p:sp>
      <p:sp>
        <p:nvSpPr>
          <p:cNvPr id="9" name="รูปร่างอิสระ 7"/>
          <p:cNvSpPr>
            <a:spLocks/>
          </p:cNvSpPr>
          <p:nvPr/>
        </p:nvSpPr>
        <p:spPr bwMode="auto">
          <a:xfrm>
            <a:off x="5160170" y="0"/>
            <a:ext cx="821531" cy="9906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sz="1800"/>
          </a:p>
        </p:txBody>
      </p:sp>
      <p:sp>
        <p:nvSpPr>
          <p:cNvPr id="10" name="รูปร่างอิสระ 7"/>
          <p:cNvSpPr>
            <a:spLocks/>
          </p:cNvSpPr>
          <p:nvPr/>
        </p:nvSpPr>
        <p:spPr bwMode="auto">
          <a:xfrm>
            <a:off x="5160170" y="0"/>
            <a:ext cx="821531" cy="9906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sz="180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8661" y="4210051"/>
            <a:ext cx="4526280" cy="2249488"/>
          </a:xfrm>
        </p:spPr>
        <p:txBody>
          <a:bodyPr anchor="b">
            <a:normAutofit/>
          </a:bodyPr>
          <a:lstStyle>
            <a:lvl1pPr latinLnBrk="0">
              <a:defRPr lang="th-TH" sz="3200">
                <a:solidFill>
                  <a:schemeClr val="tx1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8662" y="6629225"/>
            <a:ext cx="4526279" cy="1460676"/>
          </a:xfrm>
        </p:spPr>
        <p:txBody>
          <a:bodyPr/>
          <a:lstStyle>
            <a:lvl1pPr marL="0" indent="0" latinLnBrk="0">
              <a:spcBef>
                <a:spcPts val="1200"/>
              </a:spcBef>
              <a:buNone/>
              <a:defRPr lang="th-TH" sz="24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th-TH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th-TH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ส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557588" y="2641599"/>
            <a:ext cx="2571750" cy="627380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F087-2F53-43D8-B194-9ADD8AF6E651}" type="datetime1">
              <a:rPr lang="en-US" smtClean="0"/>
              <a:t>10/21/2017</a:t>
            </a:fld>
            <a:endParaRPr lang="th-TH" dirty="0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8664" y="368528"/>
            <a:ext cx="5400675" cy="149767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8663" y="2641601"/>
            <a:ext cx="2571750" cy="1224492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th-TH" sz="2600" b="0"/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728663" y="3907367"/>
            <a:ext cx="2571750" cy="500803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th-TH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557588" y="2641601"/>
            <a:ext cx="2571750" cy="1224492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th-TH" sz="2600" b="0"/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557588" y="3907367"/>
            <a:ext cx="2571750" cy="500803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2869-1A18-474E-82BF-CE7C8D8F837A}" type="datetime1">
              <a:rPr lang="en-US" smtClean="0"/>
              <a:t>10/21/2017</a:t>
            </a:fld>
            <a:endParaRPr lang="th-TH"/>
          </a:p>
        </p:txBody>
      </p:sp>
      <p:sp>
        <p:nvSpPr>
          <p:cNvPr id="8" name="ตัวแทนส่วนท้า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63FC-1266-435D-9652-CE31345D92B3}" type="datetime1">
              <a:rPr lang="en-US" smtClean="0"/>
              <a:t>10/21/2017</a:t>
            </a:fld>
            <a:endParaRPr lang="th-TH"/>
          </a:p>
        </p:txBody>
      </p:sp>
      <p:sp>
        <p:nvSpPr>
          <p:cNvPr id="4" name="ตัวแทนส่วนท้า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14B5-2A46-4D60-AA0C-DF2FC67E688D}" type="datetime1">
              <a:rPr lang="en-US" smtClean="0"/>
              <a:t>10/21/2017</a:t>
            </a:fld>
            <a:endParaRPr lang="th-TH"/>
          </a:p>
        </p:txBody>
      </p:sp>
      <p:sp>
        <p:nvSpPr>
          <p:cNvPr id="3" name="ตัวแทนส่วนท้า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th-TH"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59619" y="2641600"/>
            <a:ext cx="3446145" cy="6273800"/>
          </a:xfrm>
        </p:spPr>
        <p:txBody>
          <a:bodyPr>
            <a:normAutofit/>
          </a:bodyPr>
          <a:lstStyle>
            <a:lvl1pPr latinLnBrk="0">
              <a:defRPr lang="th-TH" sz="2400"/>
            </a:lvl1pPr>
            <a:lvl2pPr latinLnBrk="0">
              <a:defRPr lang="th-TH" sz="2000"/>
            </a:lvl2pPr>
            <a:lvl3pPr latinLnBrk="0">
              <a:defRPr lang="th-TH" sz="1800"/>
            </a:lvl3pPr>
            <a:lvl4pPr latinLnBrk="0">
              <a:defRPr lang="th-TH" sz="1600"/>
            </a:lvl4pPr>
            <a:lvl5pPr latinLnBrk="0">
              <a:defRPr lang="th-TH" sz="1600"/>
            </a:lvl5pPr>
            <a:lvl6pPr latinLnBrk="0">
              <a:defRPr lang="th-TH" sz="2000"/>
            </a:lvl6pPr>
            <a:lvl7pPr latinLnBrk="0">
              <a:defRPr lang="th-TH" sz="2000"/>
            </a:lvl7pPr>
            <a:lvl8pPr latinLnBrk="0">
              <a:defRPr lang="th-TH" sz="2000"/>
            </a:lvl8pPr>
            <a:lvl9pPr latinLnBrk="0">
              <a:defRPr lang="th-TH"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728664" y="2641600"/>
            <a:ext cx="1697355" cy="62738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th-TH" sz="2000"/>
            </a:lvl1pPr>
            <a:lvl2pPr marL="457200" indent="0" latinLnBrk="0">
              <a:buNone/>
              <a:defRPr lang="th-TH" sz="1400"/>
            </a:lvl2pPr>
            <a:lvl3pPr marL="914400" indent="0" latinLnBrk="0">
              <a:buNone/>
              <a:defRPr lang="th-TH" sz="1200"/>
            </a:lvl3pPr>
            <a:lvl4pPr marL="1371600" indent="0" latinLnBrk="0">
              <a:buNone/>
              <a:defRPr lang="th-TH" sz="1000"/>
            </a:lvl4pPr>
            <a:lvl5pPr marL="1828800" indent="0" latinLnBrk="0">
              <a:buNone/>
              <a:defRPr lang="th-TH" sz="1000"/>
            </a:lvl5pPr>
            <a:lvl6pPr marL="2286000" indent="0" latinLnBrk="0">
              <a:buNone/>
              <a:defRPr lang="th-TH" sz="1000"/>
            </a:lvl6pPr>
            <a:lvl7pPr marL="2743200" indent="0" latinLnBrk="0">
              <a:buNone/>
              <a:defRPr lang="th-TH" sz="1000"/>
            </a:lvl7pPr>
            <a:lvl8pPr marL="3200400" indent="0" latinLnBrk="0">
              <a:buNone/>
              <a:defRPr lang="th-TH" sz="1000"/>
            </a:lvl8pPr>
            <a:lvl9pPr marL="3657600" indent="0" latinLnBrk="0">
              <a:buNone/>
              <a:defRPr lang="th-TH"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B021F-F233-4BF6-A617-E47D7AF5E626}" type="datetime1">
              <a:rPr lang="en-US" smtClean="0"/>
              <a:t>10/21/2017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 userDrawn="1"/>
        </p:nvSpPr>
        <p:spPr bwMode="white">
          <a:xfrm>
            <a:off x="0" y="0"/>
            <a:ext cx="6858000" cy="1981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สี่เหลี่ยมผืนผ้า 7"/>
          <p:cNvSpPr/>
          <p:nvPr userDrawn="1"/>
        </p:nvSpPr>
        <p:spPr>
          <a:xfrm>
            <a:off x="0" y="1981201"/>
            <a:ext cx="6858000" cy="11870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สี่เหลี่ยมผืนผ้า 8"/>
          <p:cNvSpPr/>
          <p:nvPr userDrawn="1"/>
        </p:nvSpPr>
        <p:spPr>
          <a:xfrm>
            <a:off x="0" y="2084343"/>
            <a:ext cx="6858000" cy="11870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728664" y="368528"/>
            <a:ext cx="5400675" cy="14976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8664" y="2641600"/>
            <a:ext cx="5400675" cy="627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382691" y="9208332"/>
            <a:ext cx="832897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th-TH" sz="10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7C957978-96E6-4B8A-B1A4-73F8ADB4D605}" type="datetime1">
              <a:rPr lang="en-US" smtClean="0"/>
              <a:t>10/21/2017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3"/>
          </p:nvPr>
        </p:nvSpPr>
        <p:spPr>
          <a:xfrm>
            <a:off x="728662" y="9208332"/>
            <a:ext cx="3511802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th-TH" sz="10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5357814" y="9208332"/>
            <a:ext cx="771525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th-TH" sz="10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A7F8E3F6-DE14-48B2-B2BC-6FABA9630FB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th-TH" sz="3200" kern="1200">
          <a:solidFill>
            <a:schemeClr val="bg1"/>
          </a:solidFill>
          <a:latin typeface="Leelawadee" panose="020B0502040204020203" pitchFamily="34" charset="-34"/>
          <a:ea typeface="+mj-ea"/>
          <a:cs typeface="Leelawadee" panose="020B0502040204020203" pitchFamily="34" charset="-34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th-TH" sz="2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th-TH"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th-TH" sz="1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th-TH" sz="16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th-TH" sz="16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661024" y="2524005"/>
            <a:ext cx="164757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9788" y="2564287"/>
            <a:ext cx="3662112" cy="10002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8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m  a  r  t</a:t>
            </a:r>
          </a:p>
          <a:p>
            <a:pPr algn="ctr"/>
            <a:r>
              <a:rPr lang="en-US" sz="11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1523" y="3308091"/>
            <a:ext cx="278707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sz="1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1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1299" y="4059934"/>
            <a:ext cx="3568701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Organizing Solution</a:t>
            </a:r>
            <a:endParaRPr lang="th-TH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7749" y="5278797"/>
            <a:ext cx="1981200" cy="9906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87" y="8755787"/>
            <a:ext cx="3804987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บริษัท วี-พลัส เน็ต แอนด์ คอมมูนิเคชั่น จำกัด (สำนักงานใหญ่)</a:t>
            </a:r>
          </a:p>
          <a:p>
            <a:pPr>
              <a:lnSpc>
                <a:spcPct val="150000"/>
              </a:lnSpc>
            </a:pPr>
            <a:r>
              <a:rPr lang="th-TH" sz="1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เลขที่ </a:t>
            </a:r>
            <a:r>
              <a:rPr lang="th-TH" sz="105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496-502</a:t>
            </a:r>
            <a:r>
              <a:rPr lang="th-TH" sz="1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อาคารอัมรินทร์พลาซ่า ชั้นที่ </a:t>
            </a:r>
            <a:r>
              <a:rPr lang="th-TH" sz="105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th-TH" sz="1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ส่วนที่ </a:t>
            </a:r>
            <a:r>
              <a:rPr lang="th-TH" sz="105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</a:t>
            </a:r>
            <a:endParaRPr lang="en-US" sz="105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ห้องเลขที่4 ถนนเพลินจิต แขวงลุมพินี เขตปทุมวัน กรุงเทพฯ </a:t>
            </a:r>
            <a:r>
              <a:rPr lang="th-TH" sz="105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10330 </a:t>
            </a:r>
            <a:r>
              <a:rPr lang="th-TH" sz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5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Tel: 0-2204-7989</a:t>
            </a:r>
            <a:r>
              <a:rPr lang="en-US" sz="1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n-US" sz="1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  </a:t>
            </a:r>
          </a:p>
        </p:txBody>
      </p:sp>
    </p:spTree>
    <p:extLst>
      <p:ext uri="{BB962C8B-B14F-4D97-AF65-F5344CB8AC3E}">
        <p14:creationId xmlns:p14="http://schemas.microsoft.com/office/powerpoint/2010/main" val="254575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/>
              <a:t>Telephony </a:t>
            </a:r>
            <a:r>
              <a:rPr lang="th-TH" sz="2000" dirty="0"/>
              <a:t>ระบบโทรศัพท์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29759"/>
              </p:ext>
            </p:extLst>
          </p:nvPr>
        </p:nvGraphicFramePr>
        <p:xfrm>
          <a:off x="187324" y="2356751"/>
          <a:ext cx="6491968" cy="733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387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68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Background mode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แจ้งเตือนสายเรียกเข้า เมื่อทํางานในโหมดพื้นฐานบนอุปกรณ์สมาร์ทโฟน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Running Background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) หรือเมื่อผู้ใช้ทําการ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Clear Applications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559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ประวัติการโทร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สามารถจัดเก็บประวัติการโทร เบอร์โทรออก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เบอร์โทรเข้า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และเบอร์ที่ไม่ได้รับสาย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39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แป้นคีย์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แป้นคีย์ตัวเลข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พร้อมปุ่มรับสายและวางสาย สําหรับการโทร ตามมาตรฐานสากลของโปรแกรมโทรศัพท์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ปุ่มรับสายและวางสายสามารถซ่อนได้เมื่อไม่ใช้งาน รองรับทั้งภาษาไทยและภาษาอังกฤษ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59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บริหารจัดการอุปกรณ์ผ่านทาง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Web Browser 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รองรับการบริหารจัดการข้อมูลและอุปกรณ์ผ่านทางเว็บบราวเซอร์ 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Internet Explorer, Firefox, Safari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Chrome)</a:t>
                      </a: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559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แสดงสถานะต่างๆ 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มีระบบซอฟต์แวร์สำหรับมอนิเตอร์รายละเอียดข้อมูลการทำงานของ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CPU, Memory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Service Processor</a:t>
                      </a: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559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รองรับเครือข่าย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3G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4G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สามารถใช้งานผ่านเครือข่ายที่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Operator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ให้บริการ ณ ปัจจุบัน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ได้ทั้งในประเทศและต่างประเทศ 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D8F40-36E8-4CFC-8C95-76929C6A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10647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10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13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/>
              <a:t>Chat </a:t>
            </a:r>
            <a:r>
              <a:rPr lang="th-TH" sz="2000" dirty="0"/>
              <a:t>ระบบส่งข้อความตอบโต้ทันที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14171" y="2237217"/>
            <a:ext cx="3962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เพื่อสร้างความสัมพันธ์พูดคุยระหว่างกันผ่าน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Chat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พร้อมสามารถสร้างสรรค์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Sticker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ในรูปแบบต่างๆ ตามที่ชอบอย่างง่ายๆ ในแบบขององค์กร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สามารถสร้างสรรค์รูปแบบ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Sticker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ของแต่ละแผนกในองค์กรได้อย่างง่ายๆ ไม่ยุ่งยาก เหมือน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ด้วยต้นทุนต่ำ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4995" y="2326118"/>
            <a:ext cx="2489175" cy="21696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713578"/>
              </p:ext>
            </p:extLst>
          </p:nvPr>
        </p:nvGraphicFramePr>
        <p:xfrm>
          <a:off x="200024" y="4584702"/>
          <a:ext cx="6491968" cy="5155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7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408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3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การสนทนาแบบเรียลไทม์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75FF75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ส่งข้อความและรูปภาพ แบบตอบโต้ทันทีในขณะเชื่อมต่ออินเตอร์เน็ต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สามารถส่งไฟล์ รูปภาพ, วีดีโอ,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pdf, word, excel (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ขึ้นอยู่กับการรองรับของเครื่องโทรศัทพ์)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รองรับการส่งข้อความภาษาไทยและภาษาอังกฤษ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75FF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7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รายละเอียดข้อมูลการสนทนา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BDFFB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 วันที่ และเวลา ที่ส่งข้อความ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แสดงสถานะบอกข้อความที่อ่านแล้ว</a:t>
                      </a:r>
                      <a:endParaRPr lang="en-US" sz="2000" kern="1200" dirty="0">
                        <a:solidFill>
                          <a:schemeClr val="tx2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สามารถเก็บประวัติการสนทนาบนเครื่องแม่ข่าย</a:t>
                      </a:r>
                      <a:endParaRPr lang="en-US" sz="2000" kern="1200" dirty="0">
                        <a:solidFill>
                          <a:schemeClr val="tx2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BDF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B1145-65D9-499C-88F2-9D97FE5B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2579" y="-22263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11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31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Chat </a:t>
            </a:r>
            <a:r>
              <a:rPr lang="th-TH" dirty="0"/>
              <a:t>ระบบส่งข้อความตอบโต้ทันที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48451"/>
              </p:ext>
            </p:extLst>
          </p:nvPr>
        </p:nvGraphicFramePr>
        <p:xfrm>
          <a:off x="187324" y="2432952"/>
          <a:ext cx="6491968" cy="706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62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03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ระบบการสร้างกลุ่มสนทนา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75FF75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สามารถสร้างกลุ่มสนทนาได้สูงสุด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 50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กลุ่ม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สมาชิกในกลุ่มสามารถแก้ไขข้อมูลรายละเอียดของกลุ่มสนทนาได้ เช่น ชื่อกลุ่ม หรือ คําอธิบาย เป็นต้น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สามารถค้นหากลุ่มสนทนาได้ด้วยชื่อกลุ่ม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สมาชิกทุกคนในกลุ่มสามารถเชิญบุคคลอื่นร่วมเข้ากลุ่มได้ และเมื่อมีการ เพิ่ม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ลด หรือ เข้า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ออก สมาชิกในกลุ่ม ระบบจะแจ้งเตือนไปยังสมาชิกในกลุ่มที่กําลังออนไลน์โดยอัตโนมัติ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สมาชิกในกลุ่มสามารถออกจากกลุ่มได้ โดยไม่ต้องขออนุญาตจากผู้ดูแลกลุ่ม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สมาชิกในกลุ่มทุกคน สามารถแบ่งปันข้อมูลด้วยการอัพโหลดหรือดาวน์โหลดไฟล์ ในกลุ่มสนทนาได้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75FF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6C2D4-8CFE-4757-A79A-FE4885E35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44344" y="0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12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8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/>
              <a:t>File Sharing </a:t>
            </a:r>
            <a:r>
              <a:rPr lang="th-TH" sz="2000" dirty="0"/>
              <a:t>ระบบแบ่งปันข้อมูล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14171" y="2326117"/>
            <a:ext cx="3962399" cy="11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เพิ่มประสิทธิภาพระบบการจัดเก็บ และการส่งไฟล์ต่างๆ ระหว่างพนักงานภายในองค์กร    </a:t>
            </a:r>
          </a:p>
          <a:p>
            <a:pPr>
              <a:lnSpc>
                <a:spcPct val="150000"/>
              </a:lnSpc>
            </a:pPr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4995" y="2326118"/>
            <a:ext cx="2489175" cy="21696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7730"/>
              </p:ext>
            </p:extLst>
          </p:nvPr>
        </p:nvGraphicFramePr>
        <p:xfrm>
          <a:off x="200024" y="4584702"/>
          <a:ext cx="6491968" cy="5194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7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6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การจัดการข้อมูล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และพื้นที่เก็บข้อมูล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สามารถสร้าง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Folder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เก็บไฟล์ข้อมูลได้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สามารถเปลี่ยนชื่อ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ลบ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ย้ายตำแหน่ง ของไฟล์ข้อมูลได้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สามารถส่งข้อมูลทั้งโฟลเดอร์ หรือเลือกไฟล์ส่งได้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สามารถอัพโหลดข้อมูลได้ครั้งละหลายๆไฟล์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ระบบสามารถกําหนดขนาดของไฟล์สูงสุดในการอัพโหลดได้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สามารถบันทึกไฟล์ข้อมูลเก็บลงเครื่องของผู้ใช้งานได้</a:t>
                      </a:r>
                      <a:endParaRPr lang="th-TH" sz="2000" dirty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ได้พื้นที่เก็บข้อมูลส่วนตัว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5 Gb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ต่อคน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37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ระบบการแจ้งเตือน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การส่งไฟล์ระหว่างผู้ใช้ที่กําลังติดต่อกันอยู่ ระบบจะต้องแจ้งเตือนผู้รับเมื่อมีผู้ส่งไฟล์มาให้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2E10D-3C6C-425F-85B5-E6688634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17687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13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33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/>
              <a:t>News </a:t>
            </a:r>
            <a:r>
              <a:rPr lang="th-TH" sz="2000" dirty="0"/>
              <a:t>ระบบการแจ้งข้อมูลข่าวสาร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545411" y="2326117"/>
            <a:ext cx="413115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ศูนย์การบริหารข้อมูลข่าวสาร เพิ่ประสิทธิภาพ</a:t>
            </a: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ในการแจ้งข่าวสาร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ประกาศบริษัท และประชาสัมพันธ์กิจกรรมต่างๆ ขององค์กรสู่พนักงาน ทั้งยังสามารถนำเสนอข่าวสารด้านสาระ ความรู้ ความบันเทิงต่างๆ </a:t>
            </a:r>
            <a:endParaRPr lang="th-TH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สามารถกระจายข้อมูลข่าวสาร ขององค์กรไปยังพนักงานทุกคน ได้อย่างรวดเร็ว ถูกต้อง ตรงกัน และทันต่อเหตุการณ์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4995" y="2326118"/>
            <a:ext cx="2226105" cy="21696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70279"/>
              </p:ext>
            </p:extLst>
          </p:nvPr>
        </p:nvGraphicFramePr>
        <p:xfrm>
          <a:off x="200024" y="4584702"/>
          <a:ext cx="6491968" cy="5016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4247"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Main Feature</a:t>
                      </a:r>
                    </a:p>
                    <a:p>
                      <a:pPr algn="ctr"/>
                      <a:r>
                        <a:rPr lang="th-TH" sz="2000" kern="1200" dirty="0">
                          <a:solidFill>
                            <a:schemeClr val="bg1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ฟีเจอร์หลัก</a:t>
                      </a:r>
                      <a:endParaRPr lang="en-US" sz="2000" kern="1200" dirty="0">
                        <a:solidFill>
                          <a:schemeClr val="bg1"/>
                        </a:solidFill>
                        <a:effectLst/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bg1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Specification Details</a:t>
                      </a:r>
                      <a:endParaRPr lang="th-TH" sz="2000" kern="1200" dirty="0">
                        <a:solidFill>
                          <a:schemeClr val="bg1"/>
                        </a:solidFill>
                        <a:effectLst/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  <a:p>
                      <a:pPr algn="ctr"/>
                      <a:r>
                        <a:rPr lang="th-TH" sz="2000" kern="1200" dirty="0">
                          <a:solidFill>
                            <a:schemeClr val="bg1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รายละเอียด</a:t>
                      </a:r>
                      <a:endParaRPr lang="en-US" sz="2000" kern="1200" dirty="0">
                        <a:solidFill>
                          <a:schemeClr val="bg1"/>
                        </a:solidFill>
                        <a:effectLst/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70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ระบบบริหารจัดการข่าวสารองค์กร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B889DB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มีระบบบริหารจัดการข่าวที่สามารถ เพิ่ม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ลบ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แก้ไข ได้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สามารถแบ่งหมวดหมู่ของประเภทข่าวสาร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มีระบบการแจ้งเตือนเมื่อมีข่าวใหม่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แสดงจำนวนผู้ที่เข้ามาอ่านข่าวสาร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B88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51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รูปแบบของข่าวสาร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สามารถแสดงข่าวสารแบบข้อความ, ภาพ และวีดีโอ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สามารถแสดงวีดีโอที่มีการเชื่อมโยงจากยูทูปได้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E8D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78D21A-482D-43E7-80AD-C5BEDD89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16245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14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27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274191" cy="400110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Web Conference </a:t>
            </a:r>
            <a:r>
              <a:rPr lang="th-TH" sz="2000" dirty="0">
                <a:solidFill>
                  <a:schemeClr val="tx2"/>
                </a:solidFill>
              </a:rPr>
              <a:t>ระบบการประชุมทางไกล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5411" y="2249917"/>
            <a:ext cx="4131159" cy="1888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 Conference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คือ ระบบประชุมทางไกลออนไลน์ โดยสามารถทำการประชุมแบบเห็นภาพ ฟังเสียง และรับส่งข้อมูลได้ในเวลาเดียวกัน บริษัทสามารถ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Conference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ได้ทุกที่ทุกเวลาเพิ่มความสะดวก รวดเร็ว มีประสิทธิภาพลดต้นทุน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6525" y="2425700"/>
            <a:ext cx="2421586" cy="16129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148038"/>
              </p:ext>
            </p:extLst>
          </p:nvPr>
        </p:nvGraphicFramePr>
        <p:xfrm>
          <a:off x="200024" y="4178301"/>
          <a:ext cx="6491968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662"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Main Feature</a:t>
                      </a:r>
                    </a:p>
                    <a:p>
                      <a:pPr algn="ctr"/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ฟีเจอร์หลัก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Specification Details</a:t>
                      </a:r>
                      <a:endParaRPr lang="th-TH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  <a:p>
                      <a:pPr algn="ctr"/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รายละเอียด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6411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ระบบการบริหารจัดการห้องประชุม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89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สามารถสร้างห้องประชุมได้พร้อมกัน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10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ห้อง และสามารถเข้าร่วมประชุมได้พร้อมกัน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300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คน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สามารถเข้าร่วมประชุมได้จาก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Web browser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โดยกรอก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URL </a:t>
                      </a:r>
                      <a:r>
                        <a:rPr lang="th-TH" sz="2000" kern="120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ที่ได้รับจากอีเมล์</a:t>
                      </a:r>
                      <a:endParaRPr lang="th-TH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ระบบจะแสดงรายชื่อผู้เข้าร่วมประชุมได้ทั้งหมด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ผู้เข้าร่วมประชุมสามารถออกจากห้องประชุมโดยไม่มีผลกระทบต่อการประชุม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แสดงรายละเอียดหรือข้อมูลการประชุม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สามารถแสดงภาพแบบทั่วไป (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Plain screen mode)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และแบบเต็มจอ (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Full screen mode)</a:t>
                      </a:r>
                      <a:endParaRPr lang="th-TH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แสดงข้อมูลและแสดงภาพในการประชุมบนหน้าจอแยกกันได้</a:t>
                      </a:r>
                      <a:endParaRPr lang="en-US" sz="2000" kern="1200" dirty="0">
                        <a:solidFill>
                          <a:schemeClr val="tx2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8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C078A1-49D5-4DB0-AE61-A1F871B0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12287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15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274191" cy="400110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Web Conference </a:t>
            </a:r>
            <a:r>
              <a:rPr lang="th-TH" sz="2000" dirty="0">
                <a:solidFill>
                  <a:schemeClr val="tx2"/>
                </a:solidFill>
              </a:rPr>
              <a:t>ระบบการประชุมทางไกล</a:t>
            </a: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258453"/>
              </p:ext>
            </p:extLst>
          </p:nvPr>
        </p:nvGraphicFramePr>
        <p:xfrm>
          <a:off x="200024" y="2374903"/>
          <a:ext cx="6491968" cy="7297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1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7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7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7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7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7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451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ผู้ดูแลการประชุม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เปิด/ปิด เสียงไมโครโฟนของผู้เข้าร่วมประชุม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กําหนดผู้ที่จะนําเสนอได้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Open/Delete/Save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เอกสาร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เปลี่ยนหน้า/เพิ่มคําอธิบายประกอบเอกสาร (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Annotation)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สื่อสารกับผู้ร่วมประชุม/ผู้นําเสนอด้วยข้อความ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บันทึกการประชุม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สามารถดูวีดีโอแบบเต็มจอ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เปิดหรือปิดวีดีโอ 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สามารถทําการบันทึกเสียงการประชุมได้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สามารถยุติการประชุมแบบทันที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252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ผู้นำเสนอ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8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สามารถเปิดเอกสารเพื่อนำเสนอ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เปลี่ยนหน้า/เพิ่มคำอธิบายประกอบเอกสาร (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Annotation)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สื่อสารกับผู้ร่วมประชุมด้วยข้อความ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บันทึกการประชุม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สามารถดูวีดีโอแบบเต็มจอ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เปิดหรือปิดวีดีโอ 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สามารถทําการบันทึกเสียงการประชุมได้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8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62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ผู้เข้าร่วมประชุม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สื่อสารกับผู้เข้าร่วมประชุมท่านอื่นด้วยข้อความ</a:t>
                      </a:r>
                      <a:b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สามารถดูวีดีโอแบบเต็มจอ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เปิดหรือปิดวีดีโอ 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สามารถทําการบันทึกเสียงการประชุมได้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0BF17-11E1-4149-84DD-31237B2CE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-22263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16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2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274191" cy="400110"/>
          </a:xfrm>
          <a:prstGeom prst="rect">
            <a:avLst/>
          </a:prstGeom>
          <a:solidFill>
            <a:srgbClr val="FF33CC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Web Conference </a:t>
            </a:r>
            <a:r>
              <a:rPr lang="th-TH" sz="2000" dirty="0">
                <a:solidFill>
                  <a:schemeClr val="tx2"/>
                </a:solidFill>
              </a:rPr>
              <a:t>ระบบการประชุมทางไกล</a:t>
            </a: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092673"/>
              </p:ext>
            </p:extLst>
          </p:nvPr>
        </p:nvGraphicFramePr>
        <p:xfrm>
          <a:off x="200024" y="2374903"/>
          <a:ext cx="6491968" cy="732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048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7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7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7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7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7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7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510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aseline="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การ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แสดงผลวีดีโอ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รองรับการใช้งานวีดีโอที่ความเร็ว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25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เฟรมต่อวินาที ด้วยความละเอียดของภาพ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360P, 480P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720P</a:t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สามารถแสดงหน้าต่างวีดีโอของผู้เข้าร่วมประชุมได้พร้อมกัน 6 หน้าต่าง</a:t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สามารถดูวีดีโอแบบเต็มจอ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เปิดหรือปิดวีดีโอ 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371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รูปแบบการนำเสนอ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89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ผู้นําเสนอสามารถแบ่งปันหน้าจอ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Application PPT/Word/Excel/PDF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ให้ผู้เข้าร่วมประชุมคนอื่นเห็นได้ โดยระบบจะแสดงหน้าจอเฉพาะแอพพลิเคชั่นที่แสดงเท่านั้น</a:t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ผู้นําเสนอสามารถแบ่งปันหน้าจอ 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Screen Sharing)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ให้ผู้เข้าร่วมประชุมคนอื่นเห็นได้ โดยระบบจะแสดงหน้าจอทั้งหมดของผู้นําเสนอ</a:t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ผู้นําเสนอจะต้องสามารถสร้างหน้ากระดานเปล่าได้จากเมนูเครื่องมือ และเมื่อหน้ากระดานเปล่าถูกสร้างเสร็จหมายเลขหน้าจะเพิ่มทีละหนึ่ง และรองรับเครื่องมือการใช้งาน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New page, Copy, Delete, Save, Zoom, Thumbnail, Full screen, Annotate/Delete annotate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8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42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บันทึกการประชุมบนเซิร์ฟเวอร์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ผู้ดูแลระบบสามารถบันทึกการประชุมทั้งภาพและเสียงเก็บไว้บน</a:t>
                      </a:r>
                      <a:r>
                        <a:rPr lang="th-TH" sz="200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เครื่องเซิร์ฟเวอร์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โดยสามารถสั่งเริ่ม พัก หยุด และสามารถเรียกดูย้อนหลังได้ ผ่านทางเว็บบราวเซอร์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C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5F679-DBD2-4EA7-BF54-FB6737A1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0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17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274191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Calendar </a:t>
            </a:r>
            <a:r>
              <a:rPr lang="th-TH" sz="2000" dirty="0">
                <a:solidFill>
                  <a:schemeClr val="tx2"/>
                </a:solidFill>
              </a:rPr>
              <a:t>ปฎิทินตารางนัดหมาย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5411" y="2326117"/>
            <a:ext cx="4131159" cy="15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Calendar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คือ ระบบการจัดการตารางนัดหมายภายในองค์กร ทำให้สามารถตรวจสอบวันเวลาว่างให้ตรงกัน ทั้งยังสามารถแจ้งเตือนให้ทราบ สามารถแชร์ปฏิทินเพื่อกำหนดกิจกรรมร่วมกันได้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6525" y="2387600"/>
            <a:ext cx="2421586" cy="18796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41779"/>
              </p:ext>
            </p:extLst>
          </p:nvPr>
        </p:nvGraphicFramePr>
        <p:xfrm>
          <a:off x="187324" y="4584701"/>
          <a:ext cx="6491968" cy="408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46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12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ระบบบริหารจัดการระบบตารางนัดหมาย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7D7D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 เพิ่ม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ลบ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แก้ไข กำหนดการนัดหมายได้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มีการแจ้งเตือน เมื่อถึงเวลาที่บันทึก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/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นัดหมายไว้ล่วงหน้า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สามารถแสดงข้อมูลในรูปแบบ วัน เดือน ปีพุทธศักราช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สามารถแบ่งปันข้อมูลการนัดหมายให้กับผู้ที่เกี่ยวข้อง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indent="-34290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7D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9800D-8028-4453-8C30-64FC70571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0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18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71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27419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HR</a:t>
            </a:r>
            <a:r>
              <a:rPr lang="th-TH" sz="2000" dirty="0">
                <a:solidFill>
                  <a:schemeClr val="tx2"/>
                </a:solidFill>
              </a:rPr>
              <a:t> ระบบบริหารทรัพยากรบุคคล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6799" y="2326117"/>
            <a:ext cx="4339771" cy="2627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ระบบบริหารทรัพยากรบุคคล จะทำให้เวลาการทำงานของทั้ง </a:t>
            </a:r>
            <a:r>
              <a:rPr lang="en-US" sz="16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 </a:t>
            </a:r>
            <a:r>
              <a:rPr lang="th-TH" sz="16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และพนักงานรวดเร็วยิ่งขึ้น ประหยัดเวลา ประหยัดกระดาษ ประหยัดค่าโทรศัพท์  พนักงานไม่ต้องรอที่จะต้องเข้ามาที่สำนักงานหรือโทรลากับหัวหน้างานให้เสียค่าโทรศัพท์ เพียงแค่เข้า </a:t>
            </a:r>
            <a:r>
              <a:rPr lang="en-US" sz="16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 </a:t>
            </a:r>
            <a:r>
              <a:rPr lang="th-TH" sz="16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บนมือถือของตัวเอง แล้วทำรายการขอลาออนไลน์บนมือถือ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7125" y="2326116"/>
            <a:ext cx="1858375" cy="256338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107955"/>
              </p:ext>
            </p:extLst>
          </p:nvPr>
        </p:nvGraphicFramePr>
        <p:xfrm>
          <a:off x="187324" y="5105401"/>
          <a:ext cx="6491968" cy="440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5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06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ขออนุมัติใบลา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ผู้ใช้งานสามารถขออนุมัติลากิจ, ลาป่วย, ลาพักร้อน, ลาอุปสมบท, ลาคลอดบุตร, และอื่นๆ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สามารถยกเลิกการขออนุมัติใบลาได้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มีระบบการแจ้งเตือนสถานะการลา ได้รับการอนุมัติ หรือไม่ได้รับการอนุมัติ หรือรอการอนุมัติ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72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การอนุมัติใบลา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สามารถอนุมัติหรือไม่อนุมัติการลา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89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ติดตามสถานะและประวัติ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สามารถติดตามสถานะของใบลาได้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สามารถดูประวัติการลาได้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C14571-80DB-4025-A9E1-FCF818B8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0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19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2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กล่องข้อความ 5"/>
          <p:cNvSpPr txBox="1"/>
          <p:nvPr/>
        </p:nvSpPr>
        <p:spPr>
          <a:xfrm>
            <a:off x="254000" y="4749568"/>
            <a:ext cx="6426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</a:t>
            </a:r>
            <a:r>
              <a:rPr lang="en-US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เป็นระบบที่ได้ถูกออกแบบมาให้สามารถใช้งานในการบริหาร และจัดการเพื่อเพิ่มประสิทธิภาพการสื่อสารภายในองค์กร</a:t>
            </a:r>
          </a:p>
          <a:p>
            <a:pPr>
              <a:lnSpc>
                <a:spcPct val="200000"/>
              </a:lnSpc>
            </a:pP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ที่สร้างความคุ้มค่า ในการดำเนินธุรกิจอย่างต่อเนื่อง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และยั่งยืน</a:t>
            </a:r>
          </a:p>
          <a:p>
            <a:pPr>
              <a:lnSpc>
                <a:spcPct val="200000"/>
              </a:lnSpc>
            </a:pP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UC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ได้ถูกคิดค้นให้มีการออกแบบโครงสร้างระบบพื้นฐานหลักๆ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โดยครอบคลุมฟีเจอร์หลักๆ เพื่อให้ผู้ใช้งานสามารถใช้ได้อย่างสะดวก และง่าย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38600" y="2209568"/>
            <a:ext cx="2819400" cy="24003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11124" y="2306852"/>
            <a:ext cx="3800475" cy="1261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</a:t>
            </a:r>
            <a:r>
              <a:rPr lang="en-US" sz="3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</a:t>
            </a:r>
          </a:p>
          <a:p>
            <a:r>
              <a:rPr lang="th-TH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ระบบบริหารจัดการ </a:t>
            </a:r>
          </a:p>
          <a:p>
            <a:r>
              <a:rPr lang="th-TH" sz="22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การสื่อสารองค์กรแบบครบวงจร</a:t>
            </a:r>
            <a:endParaRPr lang="en-US" sz="22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95" y="1504539"/>
            <a:ext cx="5047405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th-TH" sz="2000" dirty="0"/>
              <a:t>การออกแบบโครงสร้างระบบ </a:t>
            </a:r>
            <a:r>
              <a:rPr lang="en-US" sz="2000" dirty="0"/>
              <a:t>Smart UC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A1A52-3086-4849-ADA5-A581DF9A9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8629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56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274191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Poll</a:t>
            </a:r>
            <a:r>
              <a:rPr lang="th-TH" sz="2000" dirty="0">
                <a:solidFill>
                  <a:schemeClr val="tx2"/>
                </a:solidFill>
              </a:rPr>
              <a:t> การสร้างแบบสอบถาม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1499" y="2326117"/>
            <a:ext cx="48350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เพื่อการพัฒนาการทำงานในแต่ละแผนกภายในองค์กร อย่างต่อเนื่อง การใช้ </a:t>
            </a:r>
            <a:r>
              <a:rPr lang="en-US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Poll </a:t>
            </a:r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สามารถสร้างแบบสอบถาม</a:t>
            </a:r>
            <a:r>
              <a:rPr lang="en-US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แบบประเมินผลการปฎิบัติงาน</a:t>
            </a:r>
            <a:r>
              <a:rPr lang="en-US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แบบทดสอบความรู้ เพื่อนำข้อมูลมาใช้ในการวิเคราะห์ เพื่อเป็นแนวทางในการปรับปรุง และการบริหารงานในองค์กรให้เกิดประสิทธิภาพ และประสิทธิผลตามวัตถุประสงค์ขององค์กร    </a:t>
            </a:r>
          </a:p>
          <a:p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สร้างรูปแบบได้หลากหลายตามวัตถุประสงค์ของแต่ละองค์กรที่ต้องการสำรวจข้อมูล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7323" y="2376918"/>
            <a:ext cx="1452213" cy="188819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473939"/>
              </p:ext>
            </p:extLst>
          </p:nvPr>
        </p:nvGraphicFramePr>
        <p:xfrm>
          <a:off x="187324" y="4368801"/>
          <a:ext cx="6491968" cy="5392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5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02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33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ลักษณะของแบบสอบถาม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สามารถใช้งานได้บนแอพพลิเคชั่น หรือใช้งานบนเว็บบราวเซอร์ โดยเชื่อมต่อกับสารบบบัญชีรายชื่อพนักงานภายในองค์กร เพื่อระบุตัวตนผู้ตอบแบบสอบถาม เฉพาะบุคคลากรภายในองค์กร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6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รูปแบบการสร้างแบบสอบถาม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สามารถสร้างแบบสอบถามในรูปแบบคําถามตัวเลือกเดียวและหลายตัวเลือก หรือคําถามแบบถามตอบ ได้สูงสุด </a:t>
                      </a: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25 </a:t>
                      </a: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คําถาม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ขนาดความยาวของคําถามและคําตอบ ได้สูงสุดอย่างละ </a:t>
                      </a: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256 </a:t>
                      </a: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ตัวอักษร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สามารถแก้ไขหรือลบคําถามที่สร้างไว้ได้ ยกเว้นในกรณีที่ให้เริ่มตอบแบบสอบถามแล้วจะไม่สามารถแก้ไขหรือลบคําถามที่สร้างไว้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เมื่อสร้างแบบสอบถามเสร็จ ผู้นําเสนอจะสามารถกําหนดระยะเวลาการตอบแบบสอบถามได้ และจะยุติการสอบถามโดยอัตโนมัติหรือยุติเองโดยผู้สร้างแบบสอบถาม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สามารถยุติการสอบถามได้โดยอัตโนมัติหรือ </a:t>
                      </a: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Manual</a:t>
                      </a:r>
                      <a:endParaRPr lang="th-TH" sz="19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สามารถนําเข้า</a:t>
                      </a: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(import)/</a:t>
                      </a: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จัดเก็บ (</a:t>
                      </a: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save) </a:t>
                      </a: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แบบสอบถามได้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7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การส่งแบบสอบถาม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ผู้ใช้งานสามารถส่งแบบสอบถามด้วยการกดปุ่มยืนยัน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02168-E943-4534-AEE5-E79B158E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66098" y="0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20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12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98054587"/>
              </p:ext>
            </p:extLst>
          </p:nvPr>
        </p:nvGraphicFramePr>
        <p:xfrm>
          <a:off x="111124" y="2595265"/>
          <a:ext cx="6619876" cy="722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4000" y="2133600"/>
            <a:ext cx="633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UC Operating System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95" y="1504539"/>
            <a:ext cx="5047405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th-TH" sz="2000" dirty="0"/>
              <a:t>การออกแบบโครงสร้างระบบ </a:t>
            </a:r>
            <a:r>
              <a:rPr lang="en-US" sz="2000" dirty="0"/>
              <a:t>Smart UC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B51A50E-8A12-4974-B52E-D3E8255D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73651" y="182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14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4000" y="2286000"/>
            <a:ext cx="633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UC Main Features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95" y="1504539"/>
            <a:ext cx="5047405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th-TH" sz="2000" dirty="0"/>
              <a:t>การออกแบบโครงสร้างระบบ </a:t>
            </a:r>
            <a:r>
              <a:rPr lang="en-US" sz="2000" dirty="0"/>
              <a:t>Smart UC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52543028"/>
              </p:ext>
            </p:extLst>
          </p:nvPr>
        </p:nvGraphicFramePr>
        <p:xfrm>
          <a:off x="351972" y="3340100"/>
          <a:ext cx="62103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F443C-3FF5-4C1E-95A0-CE9ECCA8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0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4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Directory </a:t>
            </a:r>
            <a:r>
              <a:rPr lang="th-TH" sz="2000" dirty="0">
                <a:solidFill>
                  <a:schemeClr val="tx2"/>
                </a:solidFill>
              </a:rPr>
              <a:t>สมุดบัญชีรายชื่อ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4171" y="2326117"/>
            <a:ext cx="3962399" cy="2996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เพื่อประสิทธิภาพบริหารจัดการระบบฐานข้อมูลรายชื่อพนักงานภายในองค์กร   </a:t>
            </a:r>
          </a:p>
          <a:p>
            <a:pPr>
              <a:lnSpc>
                <a:spcPct val="150000"/>
              </a:lnSpc>
            </a:pPr>
            <a:endParaRPr lang="en-US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ง่าย รวดเร็ว ในการค้นหารายชื่อพนักงานภายในองค์กรเพื่อความสะดวกในการติดต่อสื่อสารระหว่างกัน ผ่านทุกช่องทาง ทั้งเบอร์โทรศัพท์ออฟฟิศ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เบอร์มือถือ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,Chat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และอีเมล์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4996" y="2326118"/>
            <a:ext cx="2314066" cy="30877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021403"/>
              </p:ext>
            </p:extLst>
          </p:nvPr>
        </p:nvGraphicFramePr>
        <p:xfrm>
          <a:off x="187324" y="5709556"/>
          <a:ext cx="6491968" cy="3840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7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7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FFF5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FFF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737">
                <a:tc>
                  <a:txBody>
                    <a:bodyPr/>
                    <a:lstStyle/>
                    <a:p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สารบบบัญชีรายชื่อผู้ใช้งาน</a:t>
                      </a:r>
                      <a:endParaRPr lang="en-US" sz="2000" dirty="0">
                        <a:solidFill>
                          <a:schemeClr val="tx2"/>
                        </a:solidFill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แสดงรายละเอียดของข้อมูลผู้ใช้งาน ซึ่งประกอบด้วย</a:t>
                      </a:r>
                      <a:r>
                        <a:rPr lang="th-TH" sz="2000" kern="1200" baseline="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รูปภาพ</a:t>
                      </a: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ชื่อและนามสกุล</a:t>
                      </a: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ตำแหน่ง</a:t>
                      </a: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แผนก, หน่วยงานสังกัด</a:t>
                      </a: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เบอร์โทรศัพท์สำนักงาน</a:t>
                      </a: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เบอร์แฟกซ์</a:t>
                      </a:r>
                      <a:r>
                        <a:rPr lang="en-US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, </a:t>
                      </a: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เบอร์โทรศัพท์มือถือ, อีเมล์ และอื่นๆ</a:t>
                      </a:r>
                      <a:endParaRPr lang="en-US" sz="2000" dirty="0">
                        <a:solidFill>
                          <a:schemeClr val="tx2"/>
                        </a:solidFill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FFF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9862">
                <a:tc>
                  <a:txBody>
                    <a:bodyPr/>
                    <a:lstStyle/>
                    <a:p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ระบบการค้นหา</a:t>
                      </a:r>
                      <a:endParaRPr lang="en-US" sz="2000" dirty="0">
                        <a:solidFill>
                          <a:schemeClr val="tx2"/>
                        </a:solidFill>
                        <a:latin typeface="AngsanaUPC" panose="02020603050405020304" pitchFamily="18" charset="-34"/>
                        <a:ea typeface="Tahoma" panose="020B0604030504040204" pitchFamily="34" charset="0"/>
                        <a:cs typeface="AngsanaUPC" panose="02020603050405020304" pitchFamily="18" charset="-34"/>
                      </a:endParaRPr>
                    </a:p>
                  </a:txBody>
                  <a:tcPr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สามารถค้นหารายชื่อด้วยตัวอักษรหรือคําหลัก ได้ทั้งภาษาไทยและภาษาอังกฤษ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ค้นหาด้วยการป้อนชื่อผู้ใช้ หรือเบอร์โทรศัพท์ หรือชื่อหน่วยงานต้นสังกัด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000" kern="1200" dirty="0">
                          <a:solidFill>
                            <a:schemeClr val="tx2"/>
                          </a:solidFill>
                          <a:effectLst/>
                          <a:latin typeface="AngsanaUPC" panose="02020603050405020304" pitchFamily="18" charset="-34"/>
                          <a:ea typeface="Tahoma" panose="020B0604030504040204" pitchFamily="34" charset="0"/>
                          <a:cs typeface="AngsanaUPC" panose="02020603050405020304" pitchFamily="18" charset="-34"/>
                        </a:rPr>
                        <a:t>การแสดงบัญชีรายชื่อเป็นแบบเรียง ตามตัวอักษร</a:t>
                      </a:r>
                    </a:p>
                  </a:txBody>
                  <a:tcPr>
                    <a:solidFill>
                      <a:srgbClr val="FFF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4480D-2257-4081-B4DB-3D394209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-17650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5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>
                <a:solidFill>
                  <a:schemeClr val="tx2"/>
                </a:solidFill>
              </a:rPr>
              <a:t>Directory </a:t>
            </a:r>
            <a:r>
              <a:rPr lang="th-TH" sz="2000" dirty="0">
                <a:solidFill>
                  <a:schemeClr val="tx2"/>
                </a:solidFill>
              </a:rPr>
              <a:t>สมุดบัญชีรายชื่อ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78713"/>
              </p:ext>
            </p:extLst>
          </p:nvPr>
        </p:nvGraphicFramePr>
        <p:xfrm>
          <a:off x="174624" y="2429782"/>
          <a:ext cx="6491968" cy="4216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7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36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FFF5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FFFF5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817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เชื่อมต่อกับระบบ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Active Directory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เชื่อมต่อกับกับฐานข้อมูลพนักงานในองค์กร  เพื่อดึงฐานข้อมูลรายชื่อและข้อมูลต่างๆ พนักงาน โดยอัตโนมัติ เพื่อทำให้ข้อมูลเป็นปัจจุบันเสมอ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F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63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ล็อกอินเข้าใช้งาน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สามารถล็อกอินเข้าใช้งานด้วย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Username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Password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เดียวกับ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Active Directory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ขององค์กร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มีการเข้ารหัสความปลอดภัยของข้อมูลในบัญชีรายชื่อและข้อมูลส่วนบุคคล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36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เชื่อมโยงกับ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Email Application 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FF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เพื่อ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ส่ง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E-Mail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จาก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แอปพลิเคชั่นบนอุปกรณ์สมาร์ทโฟนทั้งระบบปฏิบัติการ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Android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IOS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FFF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A18442-D4AF-436A-ABB2-A1F844C0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8629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8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/>
              <a:t>Telephony </a:t>
            </a:r>
            <a:r>
              <a:rPr lang="th-TH" sz="2000" dirty="0"/>
              <a:t>ระบบโทรศัพท์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714171" y="2326117"/>
            <a:ext cx="39623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ช่วยให้การติดต่อสื่อสาร และการทำงานของพนักงานมีประสิทธิภาพมากยิ่งขึ้น ทำให้ไม่พลาดการติดต่อระหว่างพนักงานภายในองค์กร และลูกค้าสามารถติดต่อได้ตลอดเวลา </a:t>
            </a:r>
          </a:p>
          <a:p>
            <a:pPr>
              <a:lnSpc>
                <a:spcPct val="150000"/>
              </a:lnSpc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ไม่ว่าจะอยู่ที่ไหน ได้ทุกที ทุกเวลา </a:t>
            </a:r>
          </a:p>
          <a:p>
            <a:pPr>
              <a:lnSpc>
                <a:spcPct val="150000"/>
              </a:lnSpc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ฟรีค่าโทรหากันระหว่างพนักงานภายในองค์กร และลดค่าใช้จ่ายค่าโทรศัพท์เพื่อติดต่อธุรกิจ ผ่านระบบ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VoIP </a:t>
            </a:r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4996" y="2326118"/>
            <a:ext cx="2314066" cy="308771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992959"/>
              </p:ext>
            </p:extLst>
          </p:nvPr>
        </p:nvGraphicFramePr>
        <p:xfrm>
          <a:off x="200024" y="5544457"/>
          <a:ext cx="6491968" cy="413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1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9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645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ทำงานบนระบบ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ปฏิบัติการ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Linux</a:t>
                      </a: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สามารถรองรับผู้ใช้งาน (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SIP User)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 เข้าใช้ได้พร้อมๆ กัน 150 –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6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00 คน และสามารถประชุมเสียงได้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300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คน พร้อมกัน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มีการเชื่อมโยงโครงข่ายในการทำงานบนพื้นฐาน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Internet Protocol</a:t>
                      </a: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96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Concurrent Session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สามารถรองรับการใช้งานได้พร้อมกัน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300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คู่สนทนา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815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การลงทะเบียนผู้ใช้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ลงทะเบียนผู้ใช้ด้วย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SIP Account 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ยืนยันตรวจสอบตัวตน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ผ่าน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IP address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หรือ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Username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Password</a:t>
                      </a:r>
                      <a:endParaRPr lang="en-US" sz="28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11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โปรโตคอล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รองรับมาตรฐาน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SIP, UDP, RTP, TCP/IP,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TLS, SSH, HTTP, NTP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452BF-81D9-4B1C-9146-08D8A1B25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8629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7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79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/>
              <a:t>Telephony </a:t>
            </a:r>
            <a:r>
              <a:rPr lang="th-TH" sz="2000" dirty="0"/>
              <a:t>ระบบโทรศัพท์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886856"/>
              </p:ext>
            </p:extLst>
          </p:nvPr>
        </p:nvGraphicFramePr>
        <p:xfrm>
          <a:off x="187324" y="2432954"/>
          <a:ext cx="6491968" cy="724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4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9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รูปแบบการเข้ารหัสเสียง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(Audio Codec)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G.711 (u-Law &amp; u-Law), GSM, G.729, G722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29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รูปแบบการเข้ารหัสวีดีโอ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 (Video Codec)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H.263, H263+, H.264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29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ความปลอดภัย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มีเทคโนโลยีความปลอดภัยด้วยการเข้ารหัสแบบ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TLS, SRTP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สําหรับ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SIP Signaling 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และ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HTTPS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สําหรับ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Web portal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85C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8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ระบบการโทร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สามารถโทรได้ทั้งแบบเสียงและแบบวีดีโอ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มีระบบ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CDR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(Call Detail Record)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เพื่อเก็บข้อมูลรายละเอียดการใช้งาน ประกอบด้วย</a:t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วัน เดือน ปี ที่โทรเข้าและโทรออก</a:t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แสดงหมายเลขต้นทางและหมายเลขปลายทาง</a:t>
                      </a:r>
                      <a:b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</a:b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ช่วงระยะเวลาการสนทนา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rgbClr val="C1E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39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Call Service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SIP and IAX Support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Flexible and configurable IVR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 Support for voice synthetization</a:t>
                      </a:r>
                      <a:endParaRPr lang="th-TH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 Call Hold</a:t>
                      </a:r>
                      <a:endParaRPr lang="th-TH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Integrated echo canceller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analog interfaces such as FXS/FXO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digital interfaces (E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1/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T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1/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J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1) 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through PRI/BRI/R</a:t>
                      </a:r>
                      <a:r>
                        <a:rPr lang="th-TH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2</a:t>
                      </a:r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 protocols</a:t>
                      </a:r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13518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21717-E356-46ED-AA6C-CFB1E1E4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39100" y="-22263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42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36264" y="138352"/>
            <a:ext cx="11271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1124" y="175857"/>
            <a:ext cx="3056827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  m   a   r   t</a:t>
            </a:r>
          </a:p>
          <a:p>
            <a:pPr algn="ctr"/>
            <a:r>
              <a:rPr lang="en-US" sz="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simple   management   assure   relationship  time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485" y="770038"/>
            <a:ext cx="298067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nified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ommunication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709" y="1504539"/>
            <a:ext cx="5047405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sz="2000" dirty="0"/>
              <a:t>Telephony </a:t>
            </a:r>
            <a:r>
              <a:rPr lang="th-TH" sz="2000" dirty="0"/>
              <a:t>ระบบโทรศัพท์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866717"/>
              </p:ext>
            </p:extLst>
          </p:nvPr>
        </p:nvGraphicFramePr>
        <p:xfrm>
          <a:off x="187324" y="2331352"/>
          <a:ext cx="6491968" cy="7170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7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34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Feature</a:t>
                      </a: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ฟีเจอร์หลัก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Specification</a:t>
                      </a:r>
                      <a:r>
                        <a:rPr lang="en-US" sz="1400" baseline="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Details</a:t>
                      </a:r>
                      <a:endParaRPr lang="th-TH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1400" dirty="0">
                          <a:solidFill>
                            <a:schemeClr val="tx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186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Call Service</a:t>
                      </a:r>
                      <a:endParaRPr lang="en-US" sz="20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Call recording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Voicemail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video-phones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DHCP server for dynamic IP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Call detail record (CDR) report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Billing and consumption report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Callback support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PIN sets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time conditions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ring groups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follow-me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Call Park and Pickup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Caller ID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Conference center with virtual rooms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Voicemail-to-email functionality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Supported codecs : G.</a:t>
                      </a: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711 (</a:t>
                      </a: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A-Law &amp; u-Law), GSM, G.</a:t>
                      </a: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729</a:t>
                      </a: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, G</a:t>
                      </a:r>
                      <a:r>
                        <a:rPr lang="th-TH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722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DISA (Direct Inward System Access)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Incoming and outgoing routes with support for dial pattern matching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Intercom</a:t>
                      </a:r>
                      <a:endParaRPr lang="en-US" sz="1900" dirty="0"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Call Transfer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Multiple trunk support</a:t>
                      </a:r>
                      <a:endParaRPr lang="th-TH" sz="18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Times New Roman"/>
                        <a:cs typeface="AngsanaUPC" panose="02020603050405020304" pitchFamily="18" charset="-34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Support for call queues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Times New Roman"/>
                          <a:cs typeface="AngsanaUPC" panose="02020603050405020304" pitchFamily="18" charset="-34"/>
                        </a:rPr>
                        <a:t>- VoIP provider configuration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AngsanaUPC" panose="02020603050405020304" pitchFamily="18" charset="-34"/>
                        <a:ea typeface="SimSun"/>
                        <a:cs typeface="AngsanaUPC" panose="02020603050405020304" pitchFamily="18" charset="-34"/>
                      </a:endParaRP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- One Number</a:t>
                      </a: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- Extension Mobility</a:t>
                      </a: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- Outgoing class of service</a:t>
                      </a: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- Click to Dial</a:t>
                      </a:r>
                    </a:p>
                    <a:p>
                      <a:pPr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AngsanaUPC" panose="02020603050405020304" pitchFamily="18" charset="-34"/>
                          <a:ea typeface="SimSun"/>
                          <a:cs typeface="AngsanaUPC" panose="02020603050405020304" pitchFamily="18" charset="-34"/>
                        </a:rPr>
                        <a:t>- Hunt Group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1FD51-CE7B-405A-A9CF-7DF3AF27C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86475" y="8629"/>
            <a:ext cx="771525" cy="396240"/>
          </a:xfrm>
        </p:spPr>
        <p:txBody>
          <a:bodyPr/>
          <a:lstStyle/>
          <a:p>
            <a:fld id="{A7F8E3F6-DE14-48B2-B2BC-6FABA9630FB8}" type="slidenum">
              <a:rPr lang="en-US" smtClean="0">
                <a:solidFill>
                  <a:schemeClr val="bg1"/>
                </a:solidFill>
              </a:rPr>
              <a:t>9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9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29325B0-640C-4D37-BAE7-F528C48AF2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งานนำเสนอทิศทางธุรกิจ (แบบจอกว้าง)</Template>
  <TotalTime>0</TotalTime>
  <Words>2849</Words>
  <Application>Microsoft Office PowerPoint</Application>
  <PresentationFormat>A4 Paper (210x297 mm)</PresentationFormat>
  <Paragraphs>406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SimSun</vt:lpstr>
      <vt:lpstr>AngsanaUPC</vt:lpstr>
      <vt:lpstr>Arial</vt:lpstr>
      <vt:lpstr>Book Antiqua</vt:lpstr>
      <vt:lpstr>Leelawadee</vt:lpstr>
      <vt:lpstr>Tahoma</vt:lpstr>
      <vt:lpstr>Times New Roman</vt:lpstr>
      <vt:lpstr>Sales Direction 16X9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2017-04-17T15:01:43Z</dcterms:created>
  <dcterms:modified xsi:type="dcterms:W3CDTF">2017-10-21T14:34:55Z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